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0"/>
  </p:notesMasterIdLst>
  <p:sldIdLst>
    <p:sldId id="257" r:id="rId2"/>
    <p:sldId id="258" r:id="rId3"/>
    <p:sldId id="273" r:id="rId4"/>
    <p:sldId id="260" r:id="rId5"/>
    <p:sldId id="261" r:id="rId6"/>
    <p:sldId id="262" r:id="rId7"/>
    <p:sldId id="263" r:id="rId8"/>
    <p:sldId id="304" r:id="rId9"/>
    <p:sldId id="264" r:id="rId10"/>
    <p:sldId id="305" r:id="rId11"/>
    <p:sldId id="306" r:id="rId12"/>
    <p:sldId id="307" r:id="rId13"/>
    <p:sldId id="308" r:id="rId14"/>
    <p:sldId id="265" r:id="rId15"/>
    <p:sldId id="358" r:id="rId16"/>
    <p:sldId id="359" r:id="rId17"/>
    <p:sldId id="360" r:id="rId18"/>
    <p:sldId id="361" r:id="rId19"/>
    <p:sldId id="362" r:id="rId20"/>
    <p:sldId id="363" r:id="rId21"/>
    <p:sldId id="328" r:id="rId22"/>
    <p:sldId id="329" r:id="rId23"/>
    <p:sldId id="330" r:id="rId24"/>
    <p:sldId id="331" r:id="rId25"/>
    <p:sldId id="266" r:id="rId26"/>
    <p:sldId id="332" r:id="rId27"/>
    <p:sldId id="333" r:id="rId28"/>
    <p:sldId id="334" r:id="rId29"/>
    <p:sldId id="335" r:id="rId30"/>
    <p:sldId id="336" r:id="rId31"/>
    <p:sldId id="337" r:id="rId32"/>
    <p:sldId id="267" r:id="rId33"/>
    <p:sldId id="268" r:id="rId34"/>
    <p:sldId id="269" r:id="rId35"/>
    <p:sldId id="270" r:id="rId36"/>
    <p:sldId id="271" r:id="rId37"/>
    <p:sldId id="272" r:id="rId38"/>
    <p:sldId id="275" r:id="rId39"/>
    <p:sldId id="313" r:id="rId40"/>
    <p:sldId id="314" r:id="rId41"/>
    <p:sldId id="315" r:id="rId42"/>
    <p:sldId id="318" r:id="rId43"/>
    <p:sldId id="316" r:id="rId44"/>
    <p:sldId id="317" r:id="rId45"/>
    <p:sldId id="276" r:id="rId46"/>
    <p:sldId id="277" r:id="rId47"/>
    <p:sldId id="293" r:id="rId48"/>
    <p:sldId id="295" r:id="rId49"/>
    <p:sldId id="296" r:id="rId50"/>
    <p:sldId id="297" r:id="rId51"/>
    <p:sldId id="298" r:id="rId52"/>
    <p:sldId id="299" r:id="rId53"/>
    <p:sldId id="300" r:id="rId54"/>
    <p:sldId id="302" r:id="rId55"/>
    <p:sldId id="278" r:id="rId56"/>
    <p:sldId id="274" r:id="rId57"/>
    <p:sldId id="279" r:id="rId58"/>
    <p:sldId id="280" r:id="rId59"/>
    <p:sldId id="281" r:id="rId60"/>
    <p:sldId id="282" r:id="rId61"/>
    <p:sldId id="283" r:id="rId62"/>
    <p:sldId id="284" r:id="rId63"/>
    <p:sldId id="285" r:id="rId64"/>
    <p:sldId id="286" r:id="rId65"/>
    <p:sldId id="287" r:id="rId66"/>
    <p:sldId id="288" r:id="rId67"/>
    <p:sldId id="289" r:id="rId68"/>
    <p:sldId id="321" r:id="rId69"/>
    <p:sldId id="322" r:id="rId70"/>
    <p:sldId id="323" r:id="rId71"/>
    <p:sldId id="324" r:id="rId72"/>
    <p:sldId id="325" r:id="rId73"/>
    <p:sldId id="326" r:id="rId74"/>
    <p:sldId id="327"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290" r:id="rId91"/>
    <p:sldId id="309" r:id="rId92"/>
    <p:sldId id="310" r:id="rId93"/>
    <p:sldId id="311" r:id="rId94"/>
    <p:sldId id="312" r:id="rId95"/>
    <p:sldId id="292" r:id="rId96"/>
    <p:sldId id="338" r:id="rId97"/>
    <p:sldId id="355" r:id="rId98"/>
    <p:sldId id="354" r:id="rId9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B55"/>
    <a:srgbClr val="BF68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5" autoAdjust="0"/>
    <p:restoredTop sz="89562" autoAdjust="0"/>
  </p:normalViewPr>
  <p:slideViewPr>
    <p:cSldViewPr>
      <p:cViewPr>
        <p:scale>
          <a:sx n="74" d="100"/>
          <a:sy n="74" d="100"/>
        </p:scale>
        <p:origin x="-103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8C028-B5DF-42F1-BF4C-B85F89C5E54A}" type="doc">
      <dgm:prSet loTypeId="urn:microsoft.com/office/officeart/2005/8/layout/cycle1" loCatId="cycle" qsTypeId="urn:microsoft.com/office/officeart/2005/8/quickstyle/simple1" qsCatId="simple" csTypeId="urn:microsoft.com/office/officeart/2005/8/colors/accent2_2" csCatId="accent2" phldr="1"/>
      <dgm:spPr/>
    </dgm:pt>
    <dgm:pt modelId="{4FDCFED8-7379-432B-A09A-484283513FA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effectLst/>
              <a:latin typeface="+mn-lt"/>
              <a:ea typeface="Verdana" panose="020B0604030504040204" pitchFamily="34" charset="0"/>
              <a:cs typeface="Verdana" panose="020B0604030504040204" pitchFamily="34" charset="0"/>
            </a:rPr>
            <a:t>Student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effectLst/>
              <a:latin typeface="+mn-lt"/>
              <a:ea typeface="Verdana" panose="020B0604030504040204" pitchFamily="34" charset="0"/>
              <a:cs typeface="Verdana" panose="020B0604030504040204" pitchFamily="34" charset="0"/>
            </a:rPr>
            <a:t>views</a:t>
          </a:r>
        </a:p>
      </dgm:t>
    </dgm:pt>
    <dgm:pt modelId="{2E220D8D-3E75-4659-8F86-80C00325C759}" type="parTrans" cxnId="{2024CD8E-7D10-4024-9AC9-F5DC9BF2A090}">
      <dgm:prSet/>
      <dgm:spPr/>
      <dgm:t>
        <a:bodyPr/>
        <a:lstStyle/>
        <a:p>
          <a:endParaRPr lang="en-GB"/>
        </a:p>
      </dgm:t>
    </dgm:pt>
    <dgm:pt modelId="{A99BC8C4-6E92-473D-A79A-4B16B32E5931}" type="sibTrans" cxnId="{2024CD8E-7D10-4024-9AC9-F5DC9BF2A090}">
      <dgm:prSet/>
      <dgm:spPr/>
      <dgm:t>
        <a:bodyPr/>
        <a:lstStyle/>
        <a:p>
          <a:endParaRPr lang="en-GB"/>
        </a:p>
      </dgm:t>
    </dgm:pt>
    <dgm:pt modelId="{27F41597-E842-45DA-8178-E622D71C12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effectLst/>
              <a:latin typeface="Verdana" panose="020B0604030504040204" pitchFamily="34" charset="0"/>
              <a:ea typeface="Verdana" panose="020B0604030504040204" pitchFamily="34" charset="0"/>
              <a:cs typeface="Verdana" panose="020B0604030504040204" pitchFamily="34" charset="0"/>
            </a:rPr>
            <a:t>Dialogue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smtClean="0">
              <a:ln/>
              <a:effectLst/>
              <a:latin typeface="Verdana" panose="020B0604030504040204" pitchFamily="34" charset="0"/>
              <a:ea typeface="Verdana" panose="020B0604030504040204" pitchFamily="34" charset="0"/>
              <a:cs typeface="Verdana" panose="020B0604030504040204" pitchFamily="34" charset="0"/>
            </a:rPr>
            <a:t>with staff</a:t>
          </a:r>
          <a:endParaRPr kumimoji="0" lang="en-GB" altLang="en-US" b="0" i="0" u="none" strike="noStrike" cap="none" normalizeH="0" baseline="0" dirty="0" smtClean="0">
            <a:ln/>
            <a:effectLst/>
            <a:latin typeface="Verdana" panose="020B0604030504040204" pitchFamily="34" charset="0"/>
            <a:ea typeface="Verdana" panose="020B0604030504040204" pitchFamily="34" charset="0"/>
            <a:cs typeface="Verdana" panose="020B0604030504040204" pitchFamily="34" charset="0"/>
          </a:endParaRPr>
        </a:p>
      </dgm:t>
    </dgm:pt>
    <dgm:pt modelId="{A12FC95A-07BA-4F30-BD6D-80C8903D952F}" type="parTrans" cxnId="{4C565FC7-F4A5-4654-AD5A-4036D151C45D}">
      <dgm:prSet/>
      <dgm:spPr/>
      <dgm:t>
        <a:bodyPr/>
        <a:lstStyle/>
        <a:p>
          <a:endParaRPr lang="en-GB"/>
        </a:p>
      </dgm:t>
    </dgm:pt>
    <dgm:pt modelId="{B39F340E-1D36-4D5F-B454-95FBE5CE8EA6}" type="sibTrans" cxnId="{4C565FC7-F4A5-4654-AD5A-4036D151C45D}">
      <dgm:prSet/>
      <dgm:spPr/>
      <dgm:t>
        <a:bodyPr/>
        <a:lstStyle/>
        <a:p>
          <a:endParaRPr lang="en-GB"/>
        </a:p>
      </dgm:t>
    </dgm:pt>
    <dgm:pt modelId="{F01C0998-0BEB-4B95-83BE-1806450D72C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effectLst/>
              <a:latin typeface="Verdana" panose="020B0604030504040204" pitchFamily="34" charset="0"/>
              <a:ea typeface="Verdana" panose="020B0604030504040204" pitchFamily="34" charset="0"/>
              <a:cs typeface="Verdana" panose="020B0604030504040204" pitchFamily="34" charset="0"/>
            </a:rPr>
            <a:t>Improved learning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effectLst/>
              <a:latin typeface="Verdana" panose="020B0604030504040204" pitchFamily="34" charset="0"/>
              <a:ea typeface="Verdana" panose="020B0604030504040204" pitchFamily="34" charset="0"/>
              <a:cs typeface="Verdana" panose="020B0604030504040204" pitchFamily="34" charset="0"/>
            </a:rPr>
            <a:t>experience</a:t>
          </a:r>
        </a:p>
      </dgm:t>
    </dgm:pt>
    <dgm:pt modelId="{62FD5BC9-8314-45C1-8607-00C2452F959E}" type="parTrans" cxnId="{4C47C41E-60E9-42F8-832F-0E73FB2304E7}">
      <dgm:prSet/>
      <dgm:spPr/>
      <dgm:t>
        <a:bodyPr/>
        <a:lstStyle/>
        <a:p>
          <a:endParaRPr lang="en-GB"/>
        </a:p>
      </dgm:t>
    </dgm:pt>
    <dgm:pt modelId="{932CEFA7-2583-442F-B42C-7BE698CE17C9}" type="sibTrans" cxnId="{4C47C41E-60E9-42F8-832F-0E73FB2304E7}">
      <dgm:prSet/>
      <dgm:spPr/>
      <dgm:t>
        <a:bodyPr/>
        <a:lstStyle/>
        <a:p>
          <a:endParaRPr lang="en-GB"/>
        </a:p>
      </dgm:t>
    </dgm:pt>
    <dgm:pt modelId="{9A26734B-DDCB-4115-ACFC-A4C94AA6DBDE}" type="pres">
      <dgm:prSet presAssocID="{B968C028-B5DF-42F1-BF4C-B85F89C5E54A}" presName="cycle" presStyleCnt="0">
        <dgm:presLayoutVars>
          <dgm:dir/>
          <dgm:resizeHandles val="exact"/>
        </dgm:presLayoutVars>
      </dgm:prSet>
      <dgm:spPr/>
    </dgm:pt>
    <dgm:pt modelId="{CDA73E7C-49EC-4C0D-AC2E-2AD1F0C821DF}" type="pres">
      <dgm:prSet presAssocID="{4FDCFED8-7379-432B-A09A-484283513FA0}" presName="dummy" presStyleCnt="0"/>
      <dgm:spPr/>
    </dgm:pt>
    <dgm:pt modelId="{2D59E348-5C48-4B38-9DA3-8CF54258CCED}" type="pres">
      <dgm:prSet presAssocID="{4FDCFED8-7379-432B-A09A-484283513FA0}" presName="node" presStyleLbl="revTx" presStyleIdx="0" presStyleCnt="3">
        <dgm:presLayoutVars>
          <dgm:bulletEnabled val="1"/>
        </dgm:presLayoutVars>
      </dgm:prSet>
      <dgm:spPr/>
      <dgm:t>
        <a:bodyPr/>
        <a:lstStyle/>
        <a:p>
          <a:endParaRPr lang="en-GB"/>
        </a:p>
      </dgm:t>
    </dgm:pt>
    <dgm:pt modelId="{E4AC4A3F-3522-4F31-AD69-E25E1A123FD4}" type="pres">
      <dgm:prSet presAssocID="{A99BC8C4-6E92-473D-A79A-4B16B32E5931}" presName="sibTrans" presStyleLbl="node1" presStyleIdx="0" presStyleCnt="3"/>
      <dgm:spPr/>
      <dgm:t>
        <a:bodyPr/>
        <a:lstStyle/>
        <a:p>
          <a:endParaRPr lang="en-GB"/>
        </a:p>
      </dgm:t>
    </dgm:pt>
    <dgm:pt modelId="{F390210F-99F1-4CB3-9276-ADA42CBD4813}" type="pres">
      <dgm:prSet presAssocID="{27F41597-E842-45DA-8178-E622D71C12F4}" presName="dummy" presStyleCnt="0"/>
      <dgm:spPr/>
    </dgm:pt>
    <dgm:pt modelId="{E8010468-6A4A-4870-B8DF-15FEF46FF279}" type="pres">
      <dgm:prSet presAssocID="{27F41597-E842-45DA-8178-E622D71C12F4}" presName="node" presStyleLbl="revTx" presStyleIdx="1" presStyleCnt="3">
        <dgm:presLayoutVars>
          <dgm:bulletEnabled val="1"/>
        </dgm:presLayoutVars>
      </dgm:prSet>
      <dgm:spPr/>
      <dgm:t>
        <a:bodyPr/>
        <a:lstStyle/>
        <a:p>
          <a:endParaRPr lang="en-GB"/>
        </a:p>
      </dgm:t>
    </dgm:pt>
    <dgm:pt modelId="{AE7A2774-9CAA-41F4-94CE-7E9557D2EF7F}" type="pres">
      <dgm:prSet presAssocID="{B39F340E-1D36-4D5F-B454-95FBE5CE8EA6}" presName="sibTrans" presStyleLbl="node1" presStyleIdx="1" presStyleCnt="3"/>
      <dgm:spPr/>
      <dgm:t>
        <a:bodyPr/>
        <a:lstStyle/>
        <a:p>
          <a:endParaRPr lang="en-GB"/>
        </a:p>
      </dgm:t>
    </dgm:pt>
    <dgm:pt modelId="{C1868A65-5BA4-45BD-AE8E-62C7F71D2A1E}" type="pres">
      <dgm:prSet presAssocID="{F01C0998-0BEB-4B95-83BE-1806450D72C4}" presName="dummy" presStyleCnt="0"/>
      <dgm:spPr/>
    </dgm:pt>
    <dgm:pt modelId="{C13313FE-2629-4FFE-93A8-73F738FE42F0}" type="pres">
      <dgm:prSet presAssocID="{F01C0998-0BEB-4B95-83BE-1806450D72C4}" presName="node" presStyleLbl="revTx" presStyleIdx="2" presStyleCnt="3">
        <dgm:presLayoutVars>
          <dgm:bulletEnabled val="1"/>
        </dgm:presLayoutVars>
      </dgm:prSet>
      <dgm:spPr/>
      <dgm:t>
        <a:bodyPr/>
        <a:lstStyle/>
        <a:p>
          <a:endParaRPr lang="en-GB"/>
        </a:p>
      </dgm:t>
    </dgm:pt>
    <dgm:pt modelId="{C1B42763-5AA1-4CDE-8A63-E60A43132805}" type="pres">
      <dgm:prSet presAssocID="{932CEFA7-2583-442F-B42C-7BE698CE17C9}" presName="sibTrans" presStyleLbl="node1" presStyleIdx="2" presStyleCnt="3"/>
      <dgm:spPr/>
      <dgm:t>
        <a:bodyPr/>
        <a:lstStyle/>
        <a:p>
          <a:endParaRPr lang="en-GB"/>
        </a:p>
      </dgm:t>
    </dgm:pt>
  </dgm:ptLst>
  <dgm:cxnLst>
    <dgm:cxn modelId="{4AAB8E14-EEDC-48E1-8AAF-865D63B33A73}" type="presOf" srcId="{B968C028-B5DF-42F1-BF4C-B85F89C5E54A}" destId="{9A26734B-DDCB-4115-ACFC-A4C94AA6DBDE}" srcOrd="0" destOrd="0" presId="urn:microsoft.com/office/officeart/2005/8/layout/cycle1"/>
    <dgm:cxn modelId="{4C47C41E-60E9-42F8-832F-0E73FB2304E7}" srcId="{B968C028-B5DF-42F1-BF4C-B85F89C5E54A}" destId="{F01C0998-0BEB-4B95-83BE-1806450D72C4}" srcOrd="2" destOrd="0" parTransId="{62FD5BC9-8314-45C1-8607-00C2452F959E}" sibTransId="{932CEFA7-2583-442F-B42C-7BE698CE17C9}"/>
    <dgm:cxn modelId="{4C565FC7-F4A5-4654-AD5A-4036D151C45D}" srcId="{B968C028-B5DF-42F1-BF4C-B85F89C5E54A}" destId="{27F41597-E842-45DA-8178-E622D71C12F4}" srcOrd="1" destOrd="0" parTransId="{A12FC95A-07BA-4F30-BD6D-80C8903D952F}" sibTransId="{B39F340E-1D36-4D5F-B454-95FBE5CE8EA6}"/>
    <dgm:cxn modelId="{1D311C8B-83BF-46FB-87BF-21E274F11DBC}" type="presOf" srcId="{27F41597-E842-45DA-8178-E622D71C12F4}" destId="{E8010468-6A4A-4870-B8DF-15FEF46FF279}" srcOrd="0" destOrd="0" presId="urn:microsoft.com/office/officeart/2005/8/layout/cycle1"/>
    <dgm:cxn modelId="{A0F6389B-F449-4257-8536-B01FE24ACC79}" type="presOf" srcId="{F01C0998-0BEB-4B95-83BE-1806450D72C4}" destId="{C13313FE-2629-4FFE-93A8-73F738FE42F0}" srcOrd="0" destOrd="0" presId="urn:microsoft.com/office/officeart/2005/8/layout/cycle1"/>
    <dgm:cxn modelId="{2024CD8E-7D10-4024-9AC9-F5DC9BF2A090}" srcId="{B968C028-B5DF-42F1-BF4C-B85F89C5E54A}" destId="{4FDCFED8-7379-432B-A09A-484283513FA0}" srcOrd="0" destOrd="0" parTransId="{2E220D8D-3E75-4659-8F86-80C00325C759}" sibTransId="{A99BC8C4-6E92-473D-A79A-4B16B32E5931}"/>
    <dgm:cxn modelId="{9FA7805D-9380-4FA6-BEC2-40F8F89525BA}" type="presOf" srcId="{A99BC8C4-6E92-473D-A79A-4B16B32E5931}" destId="{E4AC4A3F-3522-4F31-AD69-E25E1A123FD4}" srcOrd="0" destOrd="0" presId="urn:microsoft.com/office/officeart/2005/8/layout/cycle1"/>
    <dgm:cxn modelId="{875A68A3-856B-40D5-874A-19E8F4B16D5F}" type="presOf" srcId="{B39F340E-1D36-4D5F-B454-95FBE5CE8EA6}" destId="{AE7A2774-9CAA-41F4-94CE-7E9557D2EF7F}" srcOrd="0" destOrd="0" presId="urn:microsoft.com/office/officeart/2005/8/layout/cycle1"/>
    <dgm:cxn modelId="{E682BBA2-B606-4D6F-A7F0-4941C01F8B7F}" type="presOf" srcId="{932CEFA7-2583-442F-B42C-7BE698CE17C9}" destId="{C1B42763-5AA1-4CDE-8A63-E60A43132805}" srcOrd="0" destOrd="0" presId="urn:microsoft.com/office/officeart/2005/8/layout/cycle1"/>
    <dgm:cxn modelId="{CA3B2B2E-6EB4-4D34-800C-1D84B7601035}" type="presOf" srcId="{4FDCFED8-7379-432B-A09A-484283513FA0}" destId="{2D59E348-5C48-4B38-9DA3-8CF54258CCED}" srcOrd="0" destOrd="0" presId="urn:microsoft.com/office/officeart/2005/8/layout/cycle1"/>
    <dgm:cxn modelId="{509CAF93-9D69-4FC3-8640-8EA5F8F39644}" type="presParOf" srcId="{9A26734B-DDCB-4115-ACFC-A4C94AA6DBDE}" destId="{CDA73E7C-49EC-4C0D-AC2E-2AD1F0C821DF}" srcOrd="0" destOrd="0" presId="urn:microsoft.com/office/officeart/2005/8/layout/cycle1"/>
    <dgm:cxn modelId="{343EABCA-ED82-4B16-916E-4DCE57AA6DD5}" type="presParOf" srcId="{9A26734B-DDCB-4115-ACFC-A4C94AA6DBDE}" destId="{2D59E348-5C48-4B38-9DA3-8CF54258CCED}" srcOrd="1" destOrd="0" presId="urn:microsoft.com/office/officeart/2005/8/layout/cycle1"/>
    <dgm:cxn modelId="{A3F7A56C-1653-4565-9326-725F72E6BA94}" type="presParOf" srcId="{9A26734B-DDCB-4115-ACFC-A4C94AA6DBDE}" destId="{E4AC4A3F-3522-4F31-AD69-E25E1A123FD4}" srcOrd="2" destOrd="0" presId="urn:microsoft.com/office/officeart/2005/8/layout/cycle1"/>
    <dgm:cxn modelId="{112A0EBB-C40D-4131-9461-4B357D3E756A}" type="presParOf" srcId="{9A26734B-DDCB-4115-ACFC-A4C94AA6DBDE}" destId="{F390210F-99F1-4CB3-9276-ADA42CBD4813}" srcOrd="3" destOrd="0" presId="urn:microsoft.com/office/officeart/2005/8/layout/cycle1"/>
    <dgm:cxn modelId="{2B54215C-8330-400F-81E9-959A909911F6}" type="presParOf" srcId="{9A26734B-DDCB-4115-ACFC-A4C94AA6DBDE}" destId="{E8010468-6A4A-4870-B8DF-15FEF46FF279}" srcOrd="4" destOrd="0" presId="urn:microsoft.com/office/officeart/2005/8/layout/cycle1"/>
    <dgm:cxn modelId="{FEDD66FC-6F35-4B3C-BF28-CEC6F3D9DB57}" type="presParOf" srcId="{9A26734B-DDCB-4115-ACFC-A4C94AA6DBDE}" destId="{AE7A2774-9CAA-41F4-94CE-7E9557D2EF7F}" srcOrd="5" destOrd="0" presId="urn:microsoft.com/office/officeart/2005/8/layout/cycle1"/>
    <dgm:cxn modelId="{28886EFB-859F-4987-B3D5-3B482FD1CB77}" type="presParOf" srcId="{9A26734B-DDCB-4115-ACFC-A4C94AA6DBDE}" destId="{C1868A65-5BA4-45BD-AE8E-62C7F71D2A1E}" srcOrd="6" destOrd="0" presId="urn:microsoft.com/office/officeart/2005/8/layout/cycle1"/>
    <dgm:cxn modelId="{880C7230-2F6A-4BC4-8E5B-CDFE905BD11E}" type="presParOf" srcId="{9A26734B-DDCB-4115-ACFC-A4C94AA6DBDE}" destId="{C13313FE-2629-4FFE-93A8-73F738FE42F0}" srcOrd="7" destOrd="0" presId="urn:microsoft.com/office/officeart/2005/8/layout/cycle1"/>
    <dgm:cxn modelId="{056FEBE6-8F1D-4E1A-ADF8-8C512E0CABA7}" type="presParOf" srcId="{9A26734B-DDCB-4115-ACFC-A4C94AA6DBDE}" destId="{C1B42763-5AA1-4CDE-8A63-E60A43132805}"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C61C4A-B28F-41A2-86A8-475EC6B3A733}"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GB"/>
        </a:p>
      </dgm:t>
    </dgm:pt>
    <dgm:pt modelId="{502B9813-B7D7-4B7B-9B1B-D0F126E6F01E}">
      <dgm:prSet phldrT="[Text]"/>
      <dgm:spPr>
        <a:solidFill>
          <a:srgbClr val="BF689F">
            <a:alpha val="50000"/>
          </a:srgbClr>
        </a:solidFill>
      </dgm:spPr>
      <dgm:t>
        <a:bodyPr/>
        <a:lstStyle/>
        <a:p>
          <a:r>
            <a:rPr lang="en-GB" dirty="0" smtClean="0"/>
            <a:t>Specific</a:t>
          </a:r>
          <a:endParaRPr lang="en-GB" dirty="0"/>
        </a:p>
      </dgm:t>
    </dgm:pt>
    <dgm:pt modelId="{5E21927F-D8F7-4254-8F64-EF7724801AC8}" type="parTrans" cxnId="{2EC1AAD9-04D6-4407-9097-6C14FD23B258}">
      <dgm:prSet/>
      <dgm:spPr/>
      <dgm:t>
        <a:bodyPr/>
        <a:lstStyle/>
        <a:p>
          <a:endParaRPr lang="en-GB"/>
        </a:p>
      </dgm:t>
    </dgm:pt>
    <dgm:pt modelId="{B5BB39FC-3352-4489-9ECD-0C196351891F}" type="sibTrans" cxnId="{2EC1AAD9-04D6-4407-9097-6C14FD23B258}">
      <dgm:prSet/>
      <dgm:spPr/>
      <dgm:t>
        <a:bodyPr/>
        <a:lstStyle/>
        <a:p>
          <a:endParaRPr lang="en-GB"/>
        </a:p>
      </dgm:t>
    </dgm:pt>
    <dgm:pt modelId="{5CB09482-F901-45FA-B689-93A493EB8E3E}">
      <dgm:prSet phldrT="[Text]"/>
      <dgm:spPr>
        <a:solidFill>
          <a:srgbClr val="BF689F">
            <a:alpha val="50000"/>
          </a:srgbClr>
        </a:solidFill>
      </dgm:spPr>
      <dgm:t>
        <a:bodyPr/>
        <a:lstStyle/>
        <a:p>
          <a:r>
            <a:rPr lang="en-GB" dirty="0" smtClean="0"/>
            <a:t>Relevant</a:t>
          </a:r>
          <a:endParaRPr lang="en-GB" dirty="0"/>
        </a:p>
      </dgm:t>
    </dgm:pt>
    <dgm:pt modelId="{3888B67B-A694-4AA3-AF6C-10B5DF9CE27D}" type="parTrans" cxnId="{A6B9E009-CC00-4091-B91B-62C7740128A3}">
      <dgm:prSet/>
      <dgm:spPr/>
      <dgm:t>
        <a:bodyPr/>
        <a:lstStyle/>
        <a:p>
          <a:endParaRPr lang="en-GB"/>
        </a:p>
      </dgm:t>
    </dgm:pt>
    <dgm:pt modelId="{115911BC-ACB4-40B5-8CD1-A9004D80A751}" type="sibTrans" cxnId="{A6B9E009-CC00-4091-B91B-62C7740128A3}">
      <dgm:prSet/>
      <dgm:spPr/>
      <dgm:t>
        <a:bodyPr/>
        <a:lstStyle/>
        <a:p>
          <a:endParaRPr lang="en-GB"/>
        </a:p>
      </dgm:t>
    </dgm:pt>
    <dgm:pt modelId="{1568D26A-9A45-4B8E-9FCD-F6F6FE370D37}">
      <dgm:prSet phldrT="[Text]"/>
      <dgm:spPr>
        <a:solidFill>
          <a:srgbClr val="BF689F">
            <a:alpha val="50000"/>
          </a:srgbClr>
        </a:solidFill>
      </dgm:spPr>
      <dgm:t>
        <a:bodyPr/>
        <a:lstStyle/>
        <a:p>
          <a:r>
            <a:rPr lang="en-GB" b="0" dirty="0" smtClean="0"/>
            <a:t>Measurable</a:t>
          </a:r>
          <a:endParaRPr lang="en-GB" b="0" dirty="0"/>
        </a:p>
      </dgm:t>
    </dgm:pt>
    <dgm:pt modelId="{663C8B80-7652-4116-A4D4-489759B2D2EE}" type="parTrans" cxnId="{0F419855-D4F3-4527-89B9-79536FA72D3D}">
      <dgm:prSet/>
      <dgm:spPr/>
      <dgm:t>
        <a:bodyPr/>
        <a:lstStyle/>
        <a:p>
          <a:endParaRPr lang="en-GB"/>
        </a:p>
      </dgm:t>
    </dgm:pt>
    <dgm:pt modelId="{AAEB7A9A-F610-4B40-A616-4F4A69066A29}" type="sibTrans" cxnId="{0F419855-D4F3-4527-89B9-79536FA72D3D}">
      <dgm:prSet/>
      <dgm:spPr/>
      <dgm:t>
        <a:bodyPr/>
        <a:lstStyle/>
        <a:p>
          <a:endParaRPr lang="en-GB"/>
        </a:p>
      </dgm:t>
    </dgm:pt>
    <dgm:pt modelId="{1AE6B749-067F-43FB-8572-58B08B20B2C7}">
      <dgm:prSet phldrT="[Text]"/>
      <dgm:spPr>
        <a:solidFill>
          <a:srgbClr val="BF689F">
            <a:alpha val="50000"/>
          </a:srgbClr>
        </a:solidFill>
      </dgm:spPr>
      <dgm:t>
        <a:bodyPr/>
        <a:lstStyle/>
        <a:p>
          <a:r>
            <a:rPr lang="en-GB" dirty="0" smtClean="0"/>
            <a:t>Time bound</a:t>
          </a:r>
          <a:endParaRPr lang="en-GB" dirty="0"/>
        </a:p>
      </dgm:t>
    </dgm:pt>
    <dgm:pt modelId="{76153C5B-B758-47D4-A81B-02B662F45864}" type="parTrans" cxnId="{47297AD6-CCAD-4CB9-BF4A-9B1E50B5D7FF}">
      <dgm:prSet/>
      <dgm:spPr/>
      <dgm:t>
        <a:bodyPr/>
        <a:lstStyle/>
        <a:p>
          <a:endParaRPr lang="en-GB"/>
        </a:p>
      </dgm:t>
    </dgm:pt>
    <dgm:pt modelId="{C6A610D7-F96A-4FF4-903B-70B1928D35FC}" type="sibTrans" cxnId="{47297AD6-CCAD-4CB9-BF4A-9B1E50B5D7FF}">
      <dgm:prSet/>
      <dgm:spPr/>
      <dgm:t>
        <a:bodyPr/>
        <a:lstStyle/>
        <a:p>
          <a:endParaRPr lang="en-GB"/>
        </a:p>
      </dgm:t>
    </dgm:pt>
    <dgm:pt modelId="{9D715210-BBD5-4200-BEE8-0489579A5D55}">
      <dgm:prSet phldrT="[Text]"/>
      <dgm:spPr>
        <a:solidFill>
          <a:srgbClr val="BF689F">
            <a:alpha val="50000"/>
          </a:srgbClr>
        </a:solidFill>
      </dgm:spPr>
      <dgm:t>
        <a:bodyPr/>
        <a:lstStyle/>
        <a:p>
          <a:r>
            <a:rPr lang="en-GB" dirty="0" smtClean="0"/>
            <a:t>Achievable</a:t>
          </a:r>
          <a:endParaRPr lang="en-GB" dirty="0"/>
        </a:p>
      </dgm:t>
    </dgm:pt>
    <dgm:pt modelId="{A97F48E0-8020-40B8-A025-469164BAF618}" type="parTrans" cxnId="{4C179363-46A8-4DED-A965-AF816F70201C}">
      <dgm:prSet/>
      <dgm:spPr/>
      <dgm:t>
        <a:bodyPr/>
        <a:lstStyle/>
        <a:p>
          <a:endParaRPr lang="en-GB"/>
        </a:p>
      </dgm:t>
    </dgm:pt>
    <dgm:pt modelId="{25DD4902-8E9C-411C-BB00-F2642E471323}" type="sibTrans" cxnId="{4C179363-46A8-4DED-A965-AF816F70201C}">
      <dgm:prSet/>
      <dgm:spPr/>
      <dgm:t>
        <a:bodyPr/>
        <a:lstStyle/>
        <a:p>
          <a:endParaRPr lang="en-GB"/>
        </a:p>
      </dgm:t>
    </dgm:pt>
    <dgm:pt modelId="{89BF670F-36CB-49B9-8532-6FDF88167047}" type="pres">
      <dgm:prSet presAssocID="{73C61C4A-B28F-41A2-86A8-475EC6B3A733}" presName="Name0" presStyleCnt="0">
        <dgm:presLayoutVars>
          <dgm:chMax val="7"/>
          <dgm:dir/>
          <dgm:resizeHandles val="exact"/>
        </dgm:presLayoutVars>
      </dgm:prSet>
      <dgm:spPr/>
      <dgm:t>
        <a:bodyPr/>
        <a:lstStyle/>
        <a:p>
          <a:endParaRPr lang="en-GB"/>
        </a:p>
      </dgm:t>
    </dgm:pt>
    <dgm:pt modelId="{C823C89D-046B-403C-91A1-083C6043BB9C}" type="pres">
      <dgm:prSet presAssocID="{73C61C4A-B28F-41A2-86A8-475EC6B3A733}" presName="ellipse1" presStyleLbl="vennNode1" presStyleIdx="0" presStyleCnt="5">
        <dgm:presLayoutVars>
          <dgm:bulletEnabled val="1"/>
        </dgm:presLayoutVars>
      </dgm:prSet>
      <dgm:spPr/>
      <dgm:t>
        <a:bodyPr/>
        <a:lstStyle/>
        <a:p>
          <a:endParaRPr lang="en-GB"/>
        </a:p>
      </dgm:t>
    </dgm:pt>
    <dgm:pt modelId="{0A64D0C5-9A26-4C7C-9C42-6AF11FB4324F}" type="pres">
      <dgm:prSet presAssocID="{73C61C4A-B28F-41A2-86A8-475EC6B3A733}" presName="ellipse2" presStyleLbl="vennNode1" presStyleIdx="1" presStyleCnt="5">
        <dgm:presLayoutVars>
          <dgm:bulletEnabled val="1"/>
        </dgm:presLayoutVars>
      </dgm:prSet>
      <dgm:spPr/>
      <dgm:t>
        <a:bodyPr/>
        <a:lstStyle/>
        <a:p>
          <a:endParaRPr lang="en-GB"/>
        </a:p>
      </dgm:t>
    </dgm:pt>
    <dgm:pt modelId="{8CA77BC7-8506-439B-8ADB-3A5A2393053A}" type="pres">
      <dgm:prSet presAssocID="{73C61C4A-B28F-41A2-86A8-475EC6B3A733}" presName="ellipse3" presStyleLbl="vennNode1" presStyleIdx="2" presStyleCnt="5">
        <dgm:presLayoutVars>
          <dgm:bulletEnabled val="1"/>
        </dgm:presLayoutVars>
      </dgm:prSet>
      <dgm:spPr/>
      <dgm:t>
        <a:bodyPr/>
        <a:lstStyle/>
        <a:p>
          <a:endParaRPr lang="en-GB"/>
        </a:p>
      </dgm:t>
    </dgm:pt>
    <dgm:pt modelId="{64B18CB6-5061-4B44-93E9-94795E9C645C}" type="pres">
      <dgm:prSet presAssocID="{73C61C4A-B28F-41A2-86A8-475EC6B3A733}" presName="ellipse4" presStyleLbl="vennNode1" presStyleIdx="3" presStyleCnt="5">
        <dgm:presLayoutVars>
          <dgm:bulletEnabled val="1"/>
        </dgm:presLayoutVars>
      </dgm:prSet>
      <dgm:spPr/>
      <dgm:t>
        <a:bodyPr/>
        <a:lstStyle/>
        <a:p>
          <a:endParaRPr lang="en-GB"/>
        </a:p>
      </dgm:t>
    </dgm:pt>
    <dgm:pt modelId="{9F7E45F1-AE6C-460A-9C43-1582FEBB15B2}" type="pres">
      <dgm:prSet presAssocID="{73C61C4A-B28F-41A2-86A8-475EC6B3A733}" presName="ellipse5" presStyleLbl="vennNode1" presStyleIdx="4" presStyleCnt="5">
        <dgm:presLayoutVars>
          <dgm:bulletEnabled val="1"/>
        </dgm:presLayoutVars>
      </dgm:prSet>
      <dgm:spPr/>
      <dgm:t>
        <a:bodyPr/>
        <a:lstStyle/>
        <a:p>
          <a:endParaRPr lang="en-GB"/>
        </a:p>
      </dgm:t>
    </dgm:pt>
  </dgm:ptLst>
  <dgm:cxnLst>
    <dgm:cxn modelId="{A6B9E009-CC00-4091-B91B-62C7740128A3}" srcId="{73C61C4A-B28F-41A2-86A8-475EC6B3A733}" destId="{5CB09482-F901-45FA-B689-93A493EB8E3E}" srcOrd="1" destOrd="0" parTransId="{3888B67B-A694-4AA3-AF6C-10B5DF9CE27D}" sibTransId="{115911BC-ACB4-40B5-8CD1-A9004D80A751}"/>
    <dgm:cxn modelId="{0F419855-D4F3-4527-89B9-79536FA72D3D}" srcId="{73C61C4A-B28F-41A2-86A8-475EC6B3A733}" destId="{1568D26A-9A45-4B8E-9FCD-F6F6FE370D37}" srcOrd="2" destOrd="0" parTransId="{663C8B80-7652-4116-A4D4-489759B2D2EE}" sibTransId="{AAEB7A9A-F610-4B40-A616-4F4A69066A29}"/>
    <dgm:cxn modelId="{CBC3CEC2-8A36-41C0-AD24-67FC61FE5E01}" type="presOf" srcId="{1AE6B749-067F-43FB-8572-58B08B20B2C7}" destId="{64B18CB6-5061-4B44-93E9-94795E9C645C}" srcOrd="0" destOrd="0" presId="urn:microsoft.com/office/officeart/2005/8/layout/rings+Icon"/>
    <dgm:cxn modelId="{4C179363-46A8-4DED-A965-AF816F70201C}" srcId="{73C61C4A-B28F-41A2-86A8-475EC6B3A733}" destId="{9D715210-BBD5-4200-BEE8-0489579A5D55}" srcOrd="4" destOrd="0" parTransId="{A97F48E0-8020-40B8-A025-469164BAF618}" sibTransId="{25DD4902-8E9C-411C-BB00-F2642E471323}"/>
    <dgm:cxn modelId="{FA4B1555-357A-478F-A8CA-A9E64BB47D8E}" type="presOf" srcId="{1568D26A-9A45-4B8E-9FCD-F6F6FE370D37}" destId="{8CA77BC7-8506-439B-8ADB-3A5A2393053A}" srcOrd="0" destOrd="0" presId="urn:microsoft.com/office/officeart/2005/8/layout/rings+Icon"/>
    <dgm:cxn modelId="{2EC1AAD9-04D6-4407-9097-6C14FD23B258}" srcId="{73C61C4A-B28F-41A2-86A8-475EC6B3A733}" destId="{502B9813-B7D7-4B7B-9B1B-D0F126E6F01E}" srcOrd="0" destOrd="0" parTransId="{5E21927F-D8F7-4254-8F64-EF7724801AC8}" sibTransId="{B5BB39FC-3352-4489-9ECD-0C196351891F}"/>
    <dgm:cxn modelId="{3A3ED440-66C4-43E2-A7B3-0078CB7E46AE}" type="presOf" srcId="{5CB09482-F901-45FA-B689-93A493EB8E3E}" destId="{0A64D0C5-9A26-4C7C-9C42-6AF11FB4324F}" srcOrd="0" destOrd="0" presId="urn:microsoft.com/office/officeart/2005/8/layout/rings+Icon"/>
    <dgm:cxn modelId="{48952E0F-49D9-4206-A3E9-E63E5ADB4C68}" type="presOf" srcId="{502B9813-B7D7-4B7B-9B1B-D0F126E6F01E}" destId="{C823C89D-046B-403C-91A1-083C6043BB9C}" srcOrd="0" destOrd="0" presId="urn:microsoft.com/office/officeart/2005/8/layout/rings+Icon"/>
    <dgm:cxn modelId="{D4BD1ACE-5857-4200-9253-8A0587DB4560}" type="presOf" srcId="{9D715210-BBD5-4200-BEE8-0489579A5D55}" destId="{9F7E45F1-AE6C-460A-9C43-1582FEBB15B2}" srcOrd="0" destOrd="0" presId="urn:microsoft.com/office/officeart/2005/8/layout/rings+Icon"/>
    <dgm:cxn modelId="{80D48D98-A35B-4464-89CC-6C889898BEC4}" type="presOf" srcId="{73C61C4A-B28F-41A2-86A8-475EC6B3A733}" destId="{89BF670F-36CB-49B9-8532-6FDF88167047}" srcOrd="0" destOrd="0" presId="urn:microsoft.com/office/officeart/2005/8/layout/rings+Icon"/>
    <dgm:cxn modelId="{47297AD6-CCAD-4CB9-BF4A-9B1E50B5D7FF}" srcId="{73C61C4A-B28F-41A2-86A8-475EC6B3A733}" destId="{1AE6B749-067F-43FB-8572-58B08B20B2C7}" srcOrd="3" destOrd="0" parTransId="{76153C5B-B758-47D4-A81B-02B662F45864}" sibTransId="{C6A610D7-F96A-4FF4-903B-70B1928D35FC}"/>
    <dgm:cxn modelId="{2F40CC17-7A76-451D-A56E-7ECD2D19C859}" type="presParOf" srcId="{89BF670F-36CB-49B9-8532-6FDF88167047}" destId="{C823C89D-046B-403C-91A1-083C6043BB9C}" srcOrd="0" destOrd="0" presId="urn:microsoft.com/office/officeart/2005/8/layout/rings+Icon"/>
    <dgm:cxn modelId="{376D4CE2-23BC-422F-8072-39CE4A6EBAA1}" type="presParOf" srcId="{89BF670F-36CB-49B9-8532-6FDF88167047}" destId="{0A64D0C5-9A26-4C7C-9C42-6AF11FB4324F}" srcOrd="1" destOrd="0" presId="urn:microsoft.com/office/officeart/2005/8/layout/rings+Icon"/>
    <dgm:cxn modelId="{CA1B4508-75DA-4851-B0CF-630C6B05824B}" type="presParOf" srcId="{89BF670F-36CB-49B9-8532-6FDF88167047}" destId="{8CA77BC7-8506-439B-8ADB-3A5A2393053A}" srcOrd="2" destOrd="0" presId="urn:microsoft.com/office/officeart/2005/8/layout/rings+Icon"/>
    <dgm:cxn modelId="{0073BAEF-EBB1-4D38-AD48-AE1DB063039E}" type="presParOf" srcId="{89BF670F-36CB-49B9-8532-6FDF88167047}" destId="{64B18CB6-5061-4B44-93E9-94795E9C645C}" srcOrd="3" destOrd="0" presId="urn:microsoft.com/office/officeart/2005/8/layout/rings+Icon"/>
    <dgm:cxn modelId="{C6B4DB97-A213-4663-8529-D42509728017}" type="presParOf" srcId="{89BF670F-36CB-49B9-8532-6FDF88167047}" destId="{9F7E45F1-AE6C-460A-9C43-1582FEBB15B2}"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D78066C-EB6B-4835-9884-7A7B40D006C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E9DED14D-CDC8-47D3-9BC5-B2669360D40D}">
      <dgm:prSet phldrT="[Text]"/>
      <dgm:spPr>
        <a:solidFill>
          <a:srgbClr val="BF689F"/>
        </a:solidFill>
      </dgm:spPr>
      <dgm:t>
        <a:bodyPr/>
        <a:lstStyle/>
        <a:p>
          <a:r>
            <a:rPr lang="en-GB" dirty="0" smtClean="0"/>
            <a:t>Analyse the issue</a:t>
          </a:r>
          <a:endParaRPr lang="en-GB" dirty="0"/>
        </a:p>
      </dgm:t>
    </dgm:pt>
    <dgm:pt modelId="{4B77655F-E751-4B1E-AC1B-24EA3B091D2E}" type="parTrans" cxnId="{09B78A9C-C6C3-4FEC-90AC-8220B5C4F9CC}">
      <dgm:prSet/>
      <dgm:spPr/>
      <dgm:t>
        <a:bodyPr/>
        <a:lstStyle/>
        <a:p>
          <a:endParaRPr lang="en-GB"/>
        </a:p>
      </dgm:t>
    </dgm:pt>
    <dgm:pt modelId="{8B929D31-D2A2-417A-95E6-D31419FB0900}" type="sibTrans" cxnId="{09B78A9C-C6C3-4FEC-90AC-8220B5C4F9CC}">
      <dgm:prSet/>
      <dgm:spPr>
        <a:solidFill>
          <a:srgbClr val="840B55"/>
        </a:solidFill>
      </dgm:spPr>
      <dgm:t>
        <a:bodyPr/>
        <a:lstStyle/>
        <a:p>
          <a:endParaRPr lang="en-GB"/>
        </a:p>
      </dgm:t>
    </dgm:pt>
    <dgm:pt modelId="{CFF433DC-D7FB-46E1-AF3F-6D63CF82C792}">
      <dgm:prSet phldrT="[Text]"/>
      <dgm:spPr>
        <a:solidFill>
          <a:srgbClr val="BF689F"/>
        </a:solidFill>
      </dgm:spPr>
      <dgm:t>
        <a:bodyPr/>
        <a:lstStyle/>
        <a:p>
          <a:r>
            <a:rPr lang="en-GB" dirty="0" smtClean="0"/>
            <a:t>Developing Strategy</a:t>
          </a:r>
          <a:endParaRPr lang="en-GB" dirty="0"/>
        </a:p>
      </dgm:t>
    </dgm:pt>
    <dgm:pt modelId="{12FB9FE8-C0CF-4FA7-B7AD-D2825A79B9B0}" type="parTrans" cxnId="{4DB0110C-F44B-4E02-BED0-73F876FEBFBF}">
      <dgm:prSet/>
      <dgm:spPr/>
      <dgm:t>
        <a:bodyPr/>
        <a:lstStyle/>
        <a:p>
          <a:endParaRPr lang="en-GB"/>
        </a:p>
      </dgm:t>
    </dgm:pt>
    <dgm:pt modelId="{DBE2E401-CBBA-485B-97DA-1BEAE15314CE}" type="sibTrans" cxnId="{4DB0110C-F44B-4E02-BED0-73F876FEBFBF}">
      <dgm:prSet/>
      <dgm:spPr>
        <a:solidFill>
          <a:srgbClr val="840B55"/>
        </a:solidFill>
      </dgm:spPr>
      <dgm:t>
        <a:bodyPr/>
        <a:lstStyle/>
        <a:p>
          <a:endParaRPr lang="en-GB"/>
        </a:p>
      </dgm:t>
    </dgm:pt>
    <dgm:pt modelId="{F3D663D5-C01E-48B5-81A3-6C0A87625EDF}">
      <dgm:prSet phldrT="[Text]"/>
      <dgm:spPr>
        <a:solidFill>
          <a:srgbClr val="BF689F"/>
        </a:solidFill>
      </dgm:spPr>
      <dgm:t>
        <a:bodyPr/>
        <a:lstStyle/>
        <a:p>
          <a:r>
            <a:rPr lang="en-GB" dirty="0" smtClean="0"/>
            <a:t>Planning </a:t>
          </a:r>
          <a:endParaRPr lang="en-GB" dirty="0"/>
        </a:p>
      </dgm:t>
    </dgm:pt>
    <dgm:pt modelId="{6F866CBF-E7A0-4AD4-9C6C-9619DB49EA90}" type="parTrans" cxnId="{542A81E5-7A41-4ED2-A429-AE95B2AF56B7}">
      <dgm:prSet/>
      <dgm:spPr/>
      <dgm:t>
        <a:bodyPr/>
        <a:lstStyle/>
        <a:p>
          <a:endParaRPr lang="en-GB"/>
        </a:p>
      </dgm:t>
    </dgm:pt>
    <dgm:pt modelId="{82973D54-003E-4254-9948-59994CEE589D}" type="sibTrans" cxnId="{542A81E5-7A41-4ED2-A429-AE95B2AF56B7}">
      <dgm:prSet/>
      <dgm:spPr>
        <a:solidFill>
          <a:srgbClr val="840B55"/>
        </a:solidFill>
      </dgm:spPr>
      <dgm:t>
        <a:bodyPr/>
        <a:lstStyle/>
        <a:p>
          <a:endParaRPr lang="en-GB"/>
        </a:p>
      </dgm:t>
    </dgm:pt>
    <dgm:pt modelId="{38E2FDB9-BA4D-4DDC-99F8-866565D7864D}">
      <dgm:prSet phldrT="[Text]"/>
      <dgm:spPr>
        <a:solidFill>
          <a:srgbClr val="BF689F"/>
        </a:solidFill>
      </dgm:spPr>
      <dgm:t>
        <a:bodyPr/>
        <a:lstStyle/>
        <a:p>
          <a:r>
            <a:rPr lang="en-GB" dirty="0" smtClean="0"/>
            <a:t>Campaign Delivery and Monitoring</a:t>
          </a:r>
        </a:p>
      </dgm:t>
    </dgm:pt>
    <dgm:pt modelId="{A1065122-A226-4315-A13F-2738419C1B62}" type="parTrans" cxnId="{F44FE72F-F35C-4F12-8FAF-0D879D32C829}">
      <dgm:prSet/>
      <dgm:spPr/>
      <dgm:t>
        <a:bodyPr/>
        <a:lstStyle/>
        <a:p>
          <a:endParaRPr lang="en-GB"/>
        </a:p>
      </dgm:t>
    </dgm:pt>
    <dgm:pt modelId="{7FF0F3DD-0A9F-4253-9510-D6032042915E}" type="sibTrans" cxnId="{F44FE72F-F35C-4F12-8FAF-0D879D32C829}">
      <dgm:prSet/>
      <dgm:spPr>
        <a:solidFill>
          <a:srgbClr val="840B55"/>
        </a:solidFill>
      </dgm:spPr>
      <dgm:t>
        <a:bodyPr/>
        <a:lstStyle/>
        <a:p>
          <a:endParaRPr lang="en-GB"/>
        </a:p>
      </dgm:t>
    </dgm:pt>
    <dgm:pt modelId="{17EE30CB-7C2F-4A29-923A-D7B5D54B1AA8}">
      <dgm:prSet phldrT="[Text]"/>
      <dgm:spPr>
        <a:solidFill>
          <a:srgbClr val="BF689F"/>
        </a:solidFill>
      </dgm:spPr>
      <dgm:t>
        <a:bodyPr/>
        <a:lstStyle/>
        <a:p>
          <a:r>
            <a:rPr lang="en-GB" dirty="0" smtClean="0"/>
            <a:t>Evaluate</a:t>
          </a:r>
          <a:endParaRPr lang="en-GB" dirty="0"/>
        </a:p>
      </dgm:t>
    </dgm:pt>
    <dgm:pt modelId="{5E81F869-715D-4AEC-AE37-F5F311B40576}" type="parTrans" cxnId="{18F35324-E9DE-4D98-AF2C-0E6409824B5A}">
      <dgm:prSet/>
      <dgm:spPr/>
      <dgm:t>
        <a:bodyPr/>
        <a:lstStyle/>
        <a:p>
          <a:endParaRPr lang="en-GB"/>
        </a:p>
      </dgm:t>
    </dgm:pt>
    <dgm:pt modelId="{23905C30-FFF5-49BF-96B6-BF4CCA52B114}" type="sibTrans" cxnId="{18F35324-E9DE-4D98-AF2C-0E6409824B5A}">
      <dgm:prSet/>
      <dgm:spPr>
        <a:solidFill>
          <a:srgbClr val="840B55"/>
        </a:solidFill>
      </dgm:spPr>
      <dgm:t>
        <a:bodyPr/>
        <a:lstStyle/>
        <a:p>
          <a:endParaRPr lang="en-GB"/>
        </a:p>
      </dgm:t>
    </dgm:pt>
    <dgm:pt modelId="{1E5D1462-5FE9-489D-B995-3A1ACE0A51F6}" type="pres">
      <dgm:prSet presAssocID="{FD78066C-EB6B-4835-9884-7A7B40D006CB}" presName="cycle" presStyleCnt="0">
        <dgm:presLayoutVars>
          <dgm:dir/>
          <dgm:resizeHandles val="exact"/>
        </dgm:presLayoutVars>
      </dgm:prSet>
      <dgm:spPr/>
      <dgm:t>
        <a:bodyPr/>
        <a:lstStyle/>
        <a:p>
          <a:endParaRPr lang="en-GB"/>
        </a:p>
      </dgm:t>
    </dgm:pt>
    <dgm:pt modelId="{C9BD4D17-9499-4E97-B873-5AAA4CE70B10}" type="pres">
      <dgm:prSet presAssocID="{E9DED14D-CDC8-47D3-9BC5-B2669360D40D}" presName="node" presStyleLbl="node1" presStyleIdx="0" presStyleCnt="5" custScaleX="130096" custScaleY="126106">
        <dgm:presLayoutVars>
          <dgm:bulletEnabled val="1"/>
        </dgm:presLayoutVars>
      </dgm:prSet>
      <dgm:spPr/>
      <dgm:t>
        <a:bodyPr/>
        <a:lstStyle/>
        <a:p>
          <a:endParaRPr lang="en-GB"/>
        </a:p>
      </dgm:t>
    </dgm:pt>
    <dgm:pt modelId="{4E2746A1-600A-4638-83AE-6CA9FBB617F1}" type="pres">
      <dgm:prSet presAssocID="{8B929D31-D2A2-417A-95E6-D31419FB0900}" presName="sibTrans" presStyleLbl="sibTrans2D1" presStyleIdx="0" presStyleCnt="5"/>
      <dgm:spPr/>
      <dgm:t>
        <a:bodyPr/>
        <a:lstStyle/>
        <a:p>
          <a:endParaRPr lang="en-GB"/>
        </a:p>
      </dgm:t>
    </dgm:pt>
    <dgm:pt modelId="{98CA9F4D-949E-4B09-93E5-43D86F15BFAF}" type="pres">
      <dgm:prSet presAssocID="{8B929D31-D2A2-417A-95E6-D31419FB0900}" presName="connectorText" presStyleLbl="sibTrans2D1" presStyleIdx="0" presStyleCnt="5"/>
      <dgm:spPr/>
      <dgm:t>
        <a:bodyPr/>
        <a:lstStyle/>
        <a:p>
          <a:endParaRPr lang="en-GB"/>
        </a:p>
      </dgm:t>
    </dgm:pt>
    <dgm:pt modelId="{5F463D9D-8A1C-4FC5-9440-3F2FFD64970A}" type="pres">
      <dgm:prSet presAssocID="{CFF433DC-D7FB-46E1-AF3F-6D63CF82C792}" presName="node" presStyleLbl="node1" presStyleIdx="1" presStyleCnt="5" custScaleX="130096" custScaleY="126106">
        <dgm:presLayoutVars>
          <dgm:bulletEnabled val="1"/>
        </dgm:presLayoutVars>
      </dgm:prSet>
      <dgm:spPr/>
      <dgm:t>
        <a:bodyPr/>
        <a:lstStyle/>
        <a:p>
          <a:endParaRPr lang="en-GB"/>
        </a:p>
      </dgm:t>
    </dgm:pt>
    <dgm:pt modelId="{D3F4AEC6-A751-4446-AD95-904FBDBE2007}" type="pres">
      <dgm:prSet presAssocID="{DBE2E401-CBBA-485B-97DA-1BEAE15314CE}" presName="sibTrans" presStyleLbl="sibTrans2D1" presStyleIdx="1" presStyleCnt="5"/>
      <dgm:spPr/>
      <dgm:t>
        <a:bodyPr/>
        <a:lstStyle/>
        <a:p>
          <a:endParaRPr lang="en-GB"/>
        </a:p>
      </dgm:t>
    </dgm:pt>
    <dgm:pt modelId="{3EAC480D-0C42-4CD5-8598-5A843784B7FC}" type="pres">
      <dgm:prSet presAssocID="{DBE2E401-CBBA-485B-97DA-1BEAE15314CE}" presName="connectorText" presStyleLbl="sibTrans2D1" presStyleIdx="1" presStyleCnt="5"/>
      <dgm:spPr/>
      <dgm:t>
        <a:bodyPr/>
        <a:lstStyle/>
        <a:p>
          <a:endParaRPr lang="en-GB"/>
        </a:p>
      </dgm:t>
    </dgm:pt>
    <dgm:pt modelId="{2F7DA464-44FD-498B-8FF4-2B5E39539149}" type="pres">
      <dgm:prSet presAssocID="{F3D663D5-C01E-48B5-81A3-6C0A87625EDF}" presName="node" presStyleLbl="node1" presStyleIdx="2" presStyleCnt="5" custScaleX="130096" custScaleY="126106">
        <dgm:presLayoutVars>
          <dgm:bulletEnabled val="1"/>
        </dgm:presLayoutVars>
      </dgm:prSet>
      <dgm:spPr/>
      <dgm:t>
        <a:bodyPr/>
        <a:lstStyle/>
        <a:p>
          <a:endParaRPr lang="en-GB"/>
        </a:p>
      </dgm:t>
    </dgm:pt>
    <dgm:pt modelId="{E3276092-1013-45BF-96C3-D640ACF703BC}" type="pres">
      <dgm:prSet presAssocID="{82973D54-003E-4254-9948-59994CEE589D}" presName="sibTrans" presStyleLbl="sibTrans2D1" presStyleIdx="2" presStyleCnt="5"/>
      <dgm:spPr/>
      <dgm:t>
        <a:bodyPr/>
        <a:lstStyle/>
        <a:p>
          <a:endParaRPr lang="en-GB"/>
        </a:p>
      </dgm:t>
    </dgm:pt>
    <dgm:pt modelId="{C489204E-A5DD-48B9-906C-E6DE170BCF47}" type="pres">
      <dgm:prSet presAssocID="{82973D54-003E-4254-9948-59994CEE589D}" presName="connectorText" presStyleLbl="sibTrans2D1" presStyleIdx="2" presStyleCnt="5"/>
      <dgm:spPr/>
      <dgm:t>
        <a:bodyPr/>
        <a:lstStyle/>
        <a:p>
          <a:endParaRPr lang="en-GB"/>
        </a:p>
      </dgm:t>
    </dgm:pt>
    <dgm:pt modelId="{DB25B29E-1AD2-4B39-85CE-063811713937}" type="pres">
      <dgm:prSet presAssocID="{38E2FDB9-BA4D-4DDC-99F8-866565D7864D}" presName="node" presStyleLbl="node1" presStyleIdx="3" presStyleCnt="5" custScaleX="130096" custScaleY="126106">
        <dgm:presLayoutVars>
          <dgm:bulletEnabled val="1"/>
        </dgm:presLayoutVars>
      </dgm:prSet>
      <dgm:spPr/>
      <dgm:t>
        <a:bodyPr/>
        <a:lstStyle/>
        <a:p>
          <a:endParaRPr lang="en-GB"/>
        </a:p>
      </dgm:t>
    </dgm:pt>
    <dgm:pt modelId="{BB97C8C7-5CA0-4FD2-8D58-D7572563A168}" type="pres">
      <dgm:prSet presAssocID="{7FF0F3DD-0A9F-4253-9510-D6032042915E}" presName="sibTrans" presStyleLbl="sibTrans2D1" presStyleIdx="3" presStyleCnt="5"/>
      <dgm:spPr/>
      <dgm:t>
        <a:bodyPr/>
        <a:lstStyle/>
        <a:p>
          <a:endParaRPr lang="en-GB"/>
        </a:p>
      </dgm:t>
    </dgm:pt>
    <dgm:pt modelId="{84275F9D-548E-409A-92EE-0DFDC41EC7B7}" type="pres">
      <dgm:prSet presAssocID="{7FF0F3DD-0A9F-4253-9510-D6032042915E}" presName="connectorText" presStyleLbl="sibTrans2D1" presStyleIdx="3" presStyleCnt="5"/>
      <dgm:spPr/>
      <dgm:t>
        <a:bodyPr/>
        <a:lstStyle/>
        <a:p>
          <a:endParaRPr lang="en-GB"/>
        </a:p>
      </dgm:t>
    </dgm:pt>
    <dgm:pt modelId="{BB3E9F9C-EE6D-45D9-9A49-42D7119B36CD}" type="pres">
      <dgm:prSet presAssocID="{17EE30CB-7C2F-4A29-923A-D7B5D54B1AA8}" presName="node" presStyleLbl="node1" presStyleIdx="4" presStyleCnt="5" custScaleX="130096" custScaleY="126106">
        <dgm:presLayoutVars>
          <dgm:bulletEnabled val="1"/>
        </dgm:presLayoutVars>
      </dgm:prSet>
      <dgm:spPr/>
      <dgm:t>
        <a:bodyPr/>
        <a:lstStyle/>
        <a:p>
          <a:endParaRPr lang="en-GB"/>
        </a:p>
      </dgm:t>
    </dgm:pt>
    <dgm:pt modelId="{4D2F5169-89C7-41A1-80D6-25CD95D835B6}" type="pres">
      <dgm:prSet presAssocID="{23905C30-FFF5-49BF-96B6-BF4CCA52B114}" presName="sibTrans" presStyleLbl="sibTrans2D1" presStyleIdx="4" presStyleCnt="5"/>
      <dgm:spPr/>
      <dgm:t>
        <a:bodyPr/>
        <a:lstStyle/>
        <a:p>
          <a:endParaRPr lang="en-GB"/>
        </a:p>
      </dgm:t>
    </dgm:pt>
    <dgm:pt modelId="{D9E1B486-FE4C-4A3E-94D2-A4AAE08A1183}" type="pres">
      <dgm:prSet presAssocID="{23905C30-FFF5-49BF-96B6-BF4CCA52B114}" presName="connectorText" presStyleLbl="sibTrans2D1" presStyleIdx="4" presStyleCnt="5"/>
      <dgm:spPr/>
      <dgm:t>
        <a:bodyPr/>
        <a:lstStyle/>
        <a:p>
          <a:endParaRPr lang="en-GB"/>
        </a:p>
      </dgm:t>
    </dgm:pt>
  </dgm:ptLst>
  <dgm:cxnLst>
    <dgm:cxn modelId="{663DF1C1-4325-4D42-AD7B-409DE8722B72}" type="presOf" srcId="{8B929D31-D2A2-417A-95E6-D31419FB0900}" destId="{98CA9F4D-949E-4B09-93E5-43D86F15BFAF}" srcOrd="1" destOrd="0" presId="urn:microsoft.com/office/officeart/2005/8/layout/cycle2"/>
    <dgm:cxn modelId="{D07C9614-61F8-4D86-8DD0-AE03A4A425C4}" type="presOf" srcId="{82973D54-003E-4254-9948-59994CEE589D}" destId="{E3276092-1013-45BF-96C3-D640ACF703BC}" srcOrd="0" destOrd="0" presId="urn:microsoft.com/office/officeart/2005/8/layout/cycle2"/>
    <dgm:cxn modelId="{142CECEE-868B-4DCD-8A6A-76D4E0CC5869}" type="presOf" srcId="{E9DED14D-CDC8-47D3-9BC5-B2669360D40D}" destId="{C9BD4D17-9499-4E97-B873-5AAA4CE70B10}" srcOrd="0" destOrd="0" presId="urn:microsoft.com/office/officeart/2005/8/layout/cycle2"/>
    <dgm:cxn modelId="{464B02CE-3EA0-4405-AE1D-45CBD5FE1838}" type="presOf" srcId="{23905C30-FFF5-49BF-96B6-BF4CCA52B114}" destId="{4D2F5169-89C7-41A1-80D6-25CD95D835B6}" srcOrd="0" destOrd="0" presId="urn:microsoft.com/office/officeart/2005/8/layout/cycle2"/>
    <dgm:cxn modelId="{F4BC3CA9-E4D2-4660-AD35-DC9D34ED5CEE}" type="presOf" srcId="{82973D54-003E-4254-9948-59994CEE589D}" destId="{C489204E-A5DD-48B9-906C-E6DE170BCF47}" srcOrd="1" destOrd="0" presId="urn:microsoft.com/office/officeart/2005/8/layout/cycle2"/>
    <dgm:cxn modelId="{848EFE45-C38F-430A-8D0A-61930A01CE40}" type="presOf" srcId="{7FF0F3DD-0A9F-4253-9510-D6032042915E}" destId="{BB97C8C7-5CA0-4FD2-8D58-D7572563A168}" srcOrd="0" destOrd="0" presId="urn:microsoft.com/office/officeart/2005/8/layout/cycle2"/>
    <dgm:cxn modelId="{68CA5F4E-4A72-4497-B0D8-3739A406FBBC}" type="presOf" srcId="{DBE2E401-CBBA-485B-97DA-1BEAE15314CE}" destId="{D3F4AEC6-A751-4446-AD95-904FBDBE2007}" srcOrd="0" destOrd="0" presId="urn:microsoft.com/office/officeart/2005/8/layout/cycle2"/>
    <dgm:cxn modelId="{378DB3E4-A7D1-4CD2-96C4-F448B79BF93A}" type="presOf" srcId="{FD78066C-EB6B-4835-9884-7A7B40D006CB}" destId="{1E5D1462-5FE9-489D-B995-3A1ACE0A51F6}" srcOrd="0" destOrd="0" presId="urn:microsoft.com/office/officeart/2005/8/layout/cycle2"/>
    <dgm:cxn modelId="{3F73BF66-AD39-4807-A3B3-680561F80F8D}" type="presOf" srcId="{8B929D31-D2A2-417A-95E6-D31419FB0900}" destId="{4E2746A1-600A-4638-83AE-6CA9FBB617F1}" srcOrd="0" destOrd="0" presId="urn:microsoft.com/office/officeart/2005/8/layout/cycle2"/>
    <dgm:cxn modelId="{491A8272-C8D5-41F7-8B47-F3D07BF39B1F}" type="presOf" srcId="{38E2FDB9-BA4D-4DDC-99F8-866565D7864D}" destId="{DB25B29E-1AD2-4B39-85CE-063811713937}" srcOrd="0" destOrd="0" presId="urn:microsoft.com/office/officeart/2005/8/layout/cycle2"/>
    <dgm:cxn modelId="{18F35324-E9DE-4D98-AF2C-0E6409824B5A}" srcId="{FD78066C-EB6B-4835-9884-7A7B40D006CB}" destId="{17EE30CB-7C2F-4A29-923A-D7B5D54B1AA8}" srcOrd="4" destOrd="0" parTransId="{5E81F869-715D-4AEC-AE37-F5F311B40576}" sibTransId="{23905C30-FFF5-49BF-96B6-BF4CCA52B114}"/>
    <dgm:cxn modelId="{CCAD22A0-6264-4C47-8089-93BAC46A53C5}" type="presOf" srcId="{CFF433DC-D7FB-46E1-AF3F-6D63CF82C792}" destId="{5F463D9D-8A1C-4FC5-9440-3F2FFD64970A}" srcOrd="0" destOrd="0" presId="urn:microsoft.com/office/officeart/2005/8/layout/cycle2"/>
    <dgm:cxn modelId="{7AB6EA67-B729-4198-BCD8-E255491E8B46}" type="presOf" srcId="{17EE30CB-7C2F-4A29-923A-D7B5D54B1AA8}" destId="{BB3E9F9C-EE6D-45D9-9A49-42D7119B36CD}" srcOrd="0" destOrd="0" presId="urn:microsoft.com/office/officeart/2005/8/layout/cycle2"/>
    <dgm:cxn modelId="{6872A79D-9E3B-4CFE-A0A5-6E4D22310AEA}" type="presOf" srcId="{F3D663D5-C01E-48B5-81A3-6C0A87625EDF}" destId="{2F7DA464-44FD-498B-8FF4-2B5E39539149}" srcOrd="0" destOrd="0" presId="urn:microsoft.com/office/officeart/2005/8/layout/cycle2"/>
    <dgm:cxn modelId="{4102DC0F-AD2C-4790-AD03-C7A3BBCE9B45}" type="presOf" srcId="{DBE2E401-CBBA-485B-97DA-1BEAE15314CE}" destId="{3EAC480D-0C42-4CD5-8598-5A843784B7FC}" srcOrd="1" destOrd="0" presId="urn:microsoft.com/office/officeart/2005/8/layout/cycle2"/>
    <dgm:cxn modelId="{09B78A9C-C6C3-4FEC-90AC-8220B5C4F9CC}" srcId="{FD78066C-EB6B-4835-9884-7A7B40D006CB}" destId="{E9DED14D-CDC8-47D3-9BC5-B2669360D40D}" srcOrd="0" destOrd="0" parTransId="{4B77655F-E751-4B1E-AC1B-24EA3B091D2E}" sibTransId="{8B929D31-D2A2-417A-95E6-D31419FB0900}"/>
    <dgm:cxn modelId="{F7BFB427-008E-49F3-AD39-940D05845C51}" type="presOf" srcId="{7FF0F3DD-0A9F-4253-9510-D6032042915E}" destId="{84275F9D-548E-409A-92EE-0DFDC41EC7B7}" srcOrd="1" destOrd="0" presId="urn:microsoft.com/office/officeart/2005/8/layout/cycle2"/>
    <dgm:cxn modelId="{4DB0110C-F44B-4E02-BED0-73F876FEBFBF}" srcId="{FD78066C-EB6B-4835-9884-7A7B40D006CB}" destId="{CFF433DC-D7FB-46E1-AF3F-6D63CF82C792}" srcOrd="1" destOrd="0" parTransId="{12FB9FE8-C0CF-4FA7-B7AD-D2825A79B9B0}" sibTransId="{DBE2E401-CBBA-485B-97DA-1BEAE15314CE}"/>
    <dgm:cxn modelId="{85868244-730D-4594-9E94-70D316E1A0EB}" type="presOf" srcId="{23905C30-FFF5-49BF-96B6-BF4CCA52B114}" destId="{D9E1B486-FE4C-4A3E-94D2-A4AAE08A1183}" srcOrd="1" destOrd="0" presId="urn:microsoft.com/office/officeart/2005/8/layout/cycle2"/>
    <dgm:cxn modelId="{F44FE72F-F35C-4F12-8FAF-0D879D32C829}" srcId="{FD78066C-EB6B-4835-9884-7A7B40D006CB}" destId="{38E2FDB9-BA4D-4DDC-99F8-866565D7864D}" srcOrd="3" destOrd="0" parTransId="{A1065122-A226-4315-A13F-2738419C1B62}" sibTransId="{7FF0F3DD-0A9F-4253-9510-D6032042915E}"/>
    <dgm:cxn modelId="{542A81E5-7A41-4ED2-A429-AE95B2AF56B7}" srcId="{FD78066C-EB6B-4835-9884-7A7B40D006CB}" destId="{F3D663D5-C01E-48B5-81A3-6C0A87625EDF}" srcOrd="2" destOrd="0" parTransId="{6F866CBF-E7A0-4AD4-9C6C-9619DB49EA90}" sibTransId="{82973D54-003E-4254-9948-59994CEE589D}"/>
    <dgm:cxn modelId="{455DE2FA-91BE-4EE3-B4A2-768847B14B3A}" type="presParOf" srcId="{1E5D1462-5FE9-489D-B995-3A1ACE0A51F6}" destId="{C9BD4D17-9499-4E97-B873-5AAA4CE70B10}" srcOrd="0" destOrd="0" presId="urn:microsoft.com/office/officeart/2005/8/layout/cycle2"/>
    <dgm:cxn modelId="{3FDDA9F5-8E66-4830-BCE6-F4048D4A50ED}" type="presParOf" srcId="{1E5D1462-5FE9-489D-B995-3A1ACE0A51F6}" destId="{4E2746A1-600A-4638-83AE-6CA9FBB617F1}" srcOrd="1" destOrd="0" presId="urn:microsoft.com/office/officeart/2005/8/layout/cycle2"/>
    <dgm:cxn modelId="{645F3D9E-216A-4539-8641-2CA5BDA64388}" type="presParOf" srcId="{4E2746A1-600A-4638-83AE-6CA9FBB617F1}" destId="{98CA9F4D-949E-4B09-93E5-43D86F15BFAF}" srcOrd="0" destOrd="0" presId="urn:microsoft.com/office/officeart/2005/8/layout/cycle2"/>
    <dgm:cxn modelId="{B7A856FF-90EE-4C08-8855-17CB335C98CD}" type="presParOf" srcId="{1E5D1462-5FE9-489D-B995-3A1ACE0A51F6}" destId="{5F463D9D-8A1C-4FC5-9440-3F2FFD64970A}" srcOrd="2" destOrd="0" presId="urn:microsoft.com/office/officeart/2005/8/layout/cycle2"/>
    <dgm:cxn modelId="{F58993F5-3F66-4F9E-8769-DB361645F6AF}" type="presParOf" srcId="{1E5D1462-5FE9-489D-B995-3A1ACE0A51F6}" destId="{D3F4AEC6-A751-4446-AD95-904FBDBE2007}" srcOrd="3" destOrd="0" presId="urn:microsoft.com/office/officeart/2005/8/layout/cycle2"/>
    <dgm:cxn modelId="{591AEE1C-C525-4DF5-B695-445AEE1D02D6}" type="presParOf" srcId="{D3F4AEC6-A751-4446-AD95-904FBDBE2007}" destId="{3EAC480D-0C42-4CD5-8598-5A843784B7FC}" srcOrd="0" destOrd="0" presId="urn:microsoft.com/office/officeart/2005/8/layout/cycle2"/>
    <dgm:cxn modelId="{86BA7C20-A7AE-482D-9A8B-5288EEF99C4C}" type="presParOf" srcId="{1E5D1462-5FE9-489D-B995-3A1ACE0A51F6}" destId="{2F7DA464-44FD-498B-8FF4-2B5E39539149}" srcOrd="4" destOrd="0" presId="urn:microsoft.com/office/officeart/2005/8/layout/cycle2"/>
    <dgm:cxn modelId="{D87E78DD-919F-4379-9836-576CC1D16E6C}" type="presParOf" srcId="{1E5D1462-5FE9-489D-B995-3A1ACE0A51F6}" destId="{E3276092-1013-45BF-96C3-D640ACF703BC}" srcOrd="5" destOrd="0" presId="urn:microsoft.com/office/officeart/2005/8/layout/cycle2"/>
    <dgm:cxn modelId="{94CDA276-C851-49CC-AD2B-BF91BCE58876}" type="presParOf" srcId="{E3276092-1013-45BF-96C3-D640ACF703BC}" destId="{C489204E-A5DD-48B9-906C-E6DE170BCF47}" srcOrd="0" destOrd="0" presId="urn:microsoft.com/office/officeart/2005/8/layout/cycle2"/>
    <dgm:cxn modelId="{C78E4C45-8B28-475E-A436-9E02F82CCB33}" type="presParOf" srcId="{1E5D1462-5FE9-489D-B995-3A1ACE0A51F6}" destId="{DB25B29E-1AD2-4B39-85CE-063811713937}" srcOrd="6" destOrd="0" presId="urn:microsoft.com/office/officeart/2005/8/layout/cycle2"/>
    <dgm:cxn modelId="{6B3B72B4-56CC-4164-92D9-AEDAF2D79D78}" type="presParOf" srcId="{1E5D1462-5FE9-489D-B995-3A1ACE0A51F6}" destId="{BB97C8C7-5CA0-4FD2-8D58-D7572563A168}" srcOrd="7" destOrd="0" presId="urn:microsoft.com/office/officeart/2005/8/layout/cycle2"/>
    <dgm:cxn modelId="{5E8709A4-87BF-4A40-BFB2-634A6F7402CC}" type="presParOf" srcId="{BB97C8C7-5CA0-4FD2-8D58-D7572563A168}" destId="{84275F9D-548E-409A-92EE-0DFDC41EC7B7}" srcOrd="0" destOrd="0" presId="urn:microsoft.com/office/officeart/2005/8/layout/cycle2"/>
    <dgm:cxn modelId="{7AA0B576-A1C3-4E0C-B2CB-159F71BCCB55}" type="presParOf" srcId="{1E5D1462-5FE9-489D-B995-3A1ACE0A51F6}" destId="{BB3E9F9C-EE6D-45D9-9A49-42D7119B36CD}" srcOrd="8" destOrd="0" presId="urn:microsoft.com/office/officeart/2005/8/layout/cycle2"/>
    <dgm:cxn modelId="{B9DA40E3-7B80-4230-92B2-CF9E2DC0A29D}" type="presParOf" srcId="{1E5D1462-5FE9-489D-B995-3A1ACE0A51F6}" destId="{4D2F5169-89C7-41A1-80D6-25CD95D835B6}" srcOrd="9" destOrd="0" presId="urn:microsoft.com/office/officeart/2005/8/layout/cycle2"/>
    <dgm:cxn modelId="{37C9474C-3DA6-4E30-927C-C9F9252271E7}" type="presParOf" srcId="{4D2F5169-89C7-41A1-80D6-25CD95D835B6}" destId="{D9E1B486-FE4C-4A3E-94D2-A4AAE08A1183}"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8066C-EB6B-4835-9884-7A7B40D006C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E9DED14D-CDC8-47D3-9BC5-B2669360D40D}">
      <dgm:prSet phldrT="[Text]" custT="1"/>
      <dgm:spPr>
        <a:solidFill>
          <a:srgbClr val="840B55"/>
        </a:solidFill>
      </dgm:spPr>
      <dgm:t>
        <a:bodyPr/>
        <a:lstStyle/>
        <a:p>
          <a:r>
            <a:rPr lang="en-GB" sz="1400" dirty="0" smtClean="0"/>
            <a:t>Build relationships</a:t>
          </a:r>
          <a:endParaRPr lang="en-GB" sz="1400" dirty="0"/>
        </a:p>
      </dgm:t>
    </dgm:pt>
    <dgm:pt modelId="{4B77655F-E751-4B1E-AC1B-24EA3B091D2E}" type="parTrans" cxnId="{09B78A9C-C6C3-4FEC-90AC-8220B5C4F9CC}">
      <dgm:prSet/>
      <dgm:spPr/>
      <dgm:t>
        <a:bodyPr/>
        <a:lstStyle/>
        <a:p>
          <a:endParaRPr lang="en-GB"/>
        </a:p>
      </dgm:t>
    </dgm:pt>
    <dgm:pt modelId="{8B929D31-D2A2-417A-95E6-D31419FB0900}" type="sibTrans" cxnId="{09B78A9C-C6C3-4FEC-90AC-8220B5C4F9CC}">
      <dgm:prSet/>
      <dgm:spPr>
        <a:solidFill>
          <a:srgbClr val="840B55"/>
        </a:solidFill>
      </dgm:spPr>
      <dgm:t>
        <a:bodyPr/>
        <a:lstStyle/>
        <a:p>
          <a:endParaRPr lang="en-GB"/>
        </a:p>
      </dgm:t>
    </dgm:pt>
    <dgm:pt modelId="{CFF433DC-D7FB-46E1-AF3F-6D63CF82C792}">
      <dgm:prSet phldrT="[Text]"/>
      <dgm:spPr>
        <a:solidFill>
          <a:srgbClr val="840B55"/>
        </a:solidFill>
      </dgm:spPr>
      <dgm:t>
        <a:bodyPr/>
        <a:lstStyle/>
        <a:p>
          <a:r>
            <a:rPr lang="en-GB" dirty="0" smtClean="0"/>
            <a:t>Identify campaign issue</a:t>
          </a:r>
          <a:endParaRPr lang="en-GB" dirty="0"/>
        </a:p>
      </dgm:t>
    </dgm:pt>
    <dgm:pt modelId="{12FB9FE8-C0CF-4FA7-B7AD-D2825A79B9B0}" type="parTrans" cxnId="{4DB0110C-F44B-4E02-BED0-73F876FEBFBF}">
      <dgm:prSet/>
      <dgm:spPr/>
      <dgm:t>
        <a:bodyPr/>
        <a:lstStyle/>
        <a:p>
          <a:endParaRPr lang="en-GB"/>
        </a:p>
      </dgm:t>
    </dgm:pt>
    <dgm:pt modelId="{DBE2E401-CBBA-485B-97DA-1BEAE15314CE}" type="sibTrans" cxnId="{4DB0110C-F44B-4E02-BED0-73F876FEBFBF}">
      <dgm:prSet/>
      <dgm:spPr>
        <a:solidFill>
          <a:srgbClr val="840B55"/>
        </a:solidFill>
      </dgm:spPr>
      <dgm:t>
        <a:bodyPr/>
        <a:lstStyle/>
        <a:p>
          <a:endParaRPr lang="en-GB"/>
        </a:p>
      </dgm:t>
    </dgm:pt>
    <dgm:pt modelId="{F3D663D5-C01E-48B5-81A3-6C0A87625EDF}">
      <dgm:prSet phldrT="[Text]"/>
      <dgm:spPr>
        <a:solidFill>
          <a:srgbClr val="BF689F"/>
        </a:solidFill>
      </dgm:spPr>
      <dgm:t>
        <a:bodyPr/>
        <a:lstStyle/>
        <a:p>
          <a:r>
            <a:rPr lang="en-GB" dirty="0" smtClean="0"/>
            <a:t>Analyse the issue</a:t>
          </a:r>
          <a:endParaRPr lang="en-GB" dirty="0"/>
        </a:p>
      </dgm:t>
    </dgm:pt>
    <dgm:pt modelId="{6F866CBF-E7A0-4AD4-9C6C-9619DB49EA90}" type="parTrans" cxnId="{542A81E5-7A41-4ED2-A429-AE95B2AF56B7}">
      <dgm:prSet/>
      <dgm:spPr/>
      <dgm:t>
        <a:bodyPr/>
        <a:lstStyle/>
        <a:p>
          <a:endParaRPr lang="en-GB"/>
        </a:p>
      </dgm:t>
    </dgm:pt>
    <dgm:pt modelId="{82973D54-003E-4254-9948-59994CEE589D}" type="sibTrans" cxnId="{542A81E5-7A41-4ED2-A429-AE95B2AF56B7}">
      <dgm:prSet/>
      <dgm:spPr>
        <a:solidFill>
          <a:srgbClr val="840B55"/>
        </a:solidFill>
      </dgm:spPr>
      <dgm:t>
        <a:bodyPr/>
        <a:lstStyle/>
        <a:p>
          <a:endParaRPr lang="en-GB"/>
        </a:p>
      </dgm:t>
    </dgm:pt>
    <dgm:pt modelId="{38E2FDB9-BA4D-4DDC-99F8-866565D7864D}">
      <dgm:prSet phldrT="[Text]"/>
      <dgm:spPr>
        <a:solidFill>
          <a:srgbClr val="BF689F"/>
        </a:solidFill>
      </dgm:spPr>
      <dgm:t>
        <a:bodyPr/>
        <a:lstStyle/>
        <a:p>
          <a:r>
            <a:rPr lang="en-GB" dirty="0" smtClean="0"/>
            <a:t>Develop a strategy</a:t>
          </a:r>
        </a:p>
      </dgm:t>
    </dgm:pt>
    <dgm:pt modelId="{A1065122-A226-4315-A13F-2738419C1B62}" type="parTrans" cxnId="{F44FE72F-F35C-4F12-8FAF-0D879D32C829}">
      <dgm:prSet/>
      <dgm:spPr/>
      <dgm:t>
        <a:bodyPr/>
        <a:lstStyle/>
        <a:p>
          <a:endParaRPr lang="en-GB"/>
        </a:p>
      </dgm:t>
    </dgm:pt>
    <dgm:pt modelId="{7FF0F3DD-0A9F-4253-9510-D6032042915E}" type="sibTrans" cxnId="{F44FE72F-F35C-4F12-8FAF-0D879D32C829}">
      <dgm:prSet/>
      <dgm:spPr>
        <a:solidFill>
          <a:srgbClr val="840B55"/>
        </a:solidFill>
      </dgm:spPr>
      <dgm:t>
        <a:bodyPr/>
        <a:lstStyle/>
        <a:p>
          <a:endParaRPr lang="en-GB"/>
        </a:p>
      </dgm:t>
    </dgm:pt>
    <dgm:pt modelId="{17EE30CB-7C2F-4A29-923A-D7B5D54B1AA8}">
      <dgm:prSet phldrT="[Text]"/>
      <dgm:spPr>
        <a:solidFill>
          <a:srgbClr val="BF689F"/>
        </a:solidFill>
      </dgm:spPr>
      <dgm:t>
        <a:bodyPr/>
        <a:lstStyle/>
        <a:p>
          <a:r>
            <a:rPr lang="en-GB" dirty="0" smtClean="0"/>
            <a:t>Planning</a:t>
          </a:r>
          <a:endParaRPr lang="en-GB" dirty="0"/>
        </a:p>
      </dgm:t>
    </dgm:pt>
    <dgm:pt modelId="{5E81F869-715D-4AEC-AE37-F5F311B40576}" type="parTrans" cxnId="{18F35324-E9DE-4D98-AF2C-0E6409824B5A}">
      <dgm:prSet/>
      <dgm:spPr/>
      <dgm:t>
        <a:bodyPr/>
        <a:lstStyle/>
        <a:p>
          <a:endParaRPr lang="en-GB"/>
        </a:p>
      </dgm:t>
    </dgm:pt>
    <dgm:pt modelId="{23905C30-FFF5-49BF-96B6-BF4CCA52B114}" type="sibTrans" cxnId="{18F35324-E9DE-4D98-AF2C-0E6409824B5A}">
      <dgm:prSet/>
      <dgm:spPr>
        <a:solidFill>
          <a:srgbClr val="840B55"/>
        </a:solidFill>
      </dgm:spPr>
      <dgm:t>
        <a:bodyPr/>
        <a:lstStyle/>
        <a:p>
          <a:endParaRPr lang="en-GB"/>
        </a:p>
      </dgm:t>
    </dgm:pt>
    <dgm:pt modelId="{F795065B-4B69-406B-9321-6F1BF6AE224F}">
      <dgm:prSet phldrT="[Text]"/>
      <dgm:spPr>
        <a:solidFill>
          <a:srgbClr val="840B55"/>
        </a:solidFill>
      </dgm:spPr>
      <dgm:t>
        <a:bodyPr/>
        <a:lstStyle/>
        <a:p>
          <a:r>
            <a:rPr lang="en-GB" dirty="0" smtClean="0"/>
            <a:t>Organise and build</a:t>
          </a:r>
          <a:endParaRPr lang="en-GB" dirty="0"/>
        </a:p>
      </dgm:t>
    </dgm:pt>
    <dgm:pt modelId="{3B16BD62-A9C0-4F68-A191-8C20C4B5E906}" type="parTrans" cxnId="{43D99626-F4FF-4CD9-8C95-3B09DD5F2EBD}">
      <dgm:prSet/>
      <dgm:spPr/>
      <dgm:t>
        <a:bodyPr/>
        <a:lstStyle/>
        <a:p>
          <a:endParaRPr lang="en-GB"/>
        </a:p>
      </dgm:t>
    </dgm:pt>
    <dgm:pt modelId="{AD8BD05E-5050-4F75-8511-27BE8BA25C48}" type="sibTrans" cxnId="{43D99626-F4FF-4CD9-8C95-3B09DD5F2EBD}">
      <dgm:prSet/>
      <dgm:spPr>
        <a:solidFill>
          <a:srgbClr val="840B55"/>
        </a:solidFill>
      </dgm:spPr>
      <dgm:t>
        <a:bodyPr/>
        <a:lstStyle/>
        <a:p>
          <a:endParaRPr lang="en-GB"/>
        </a:p>
      </dgm:t>
    </dgm:pt>
    <dgm:pt modelId="{8A9B1DBD-04F9-45B2-A1FD-CC2F5611BE17}">
      <dgm:prSet phldrT="[Text]"/>
      <dgm:spPr>
        <a:solidFill>
          <a:srgbClr val="BF689F"/>
        </a:solidFill>
      </dgm:spPr>
      <dgm:t>
        <a:bodyPr/>
        <a:lstStyle/>
        <a:p>
          <a:r>
            <a:rPr lang="en-GB" dirty="0" smtClean="0"/>
            <a:t>Campaign delivery and monitoring</a:t>
          </a:r>
          <a:endParaRPr lang="en-GB" dirty="0"/>
        </a:p>
      </dgm:t>
    </dgm:pt>
    <dgm:pt modelId="{D3E2ECC2-BAF1-480B-9154-DD606CCF2718}" type="parTrans" cxnId="{45328645-89D5-470A-950A-1EC735745A5E}">
      <dgm:prSet/>
      <dgm:spPr/>
      <dgm:t>
        <a:bodyPr/>
        <a:lstStyle/>
        <a:p>
          <a:endParaRPr lang="en-GB"/>
        </a:p>
      </dgm:t>
    </dgm:pt>
    <dgm:pt modelId="{8AD1BCFA-3843-45C8-A8F1-118643F43BC7}" type="sibTrans" cxnId="{45328645-89D5-470A-950A-1EC735745A5E}">
      <dgm:prSet/>
      <dgm:spPr>
        <a:solidFill>
          <a:srgbClr val="840B55"/>
        </a:solidFill>
      </dgm:spPr>
      <dgm:t>
        <a:bodyPr/>
        <a:lstStyle/>
        <a:p>
          <a:endParaRPr lang="en-GB"/>
        </a:p>
      </dgm:t>
    </dgm:pt>
    <dgm:pt modelId="{CF92EDB6-5226-42C4-9AF5-0A5F49DEB475}">
      <dgm:prSet phldrT="[Text]"/>
      <dgm:spPr>
        <a:solidFill>
          <a:srgbClr val="BF689F"/>
        </a:solidFill>
      </dgm:spPr>
      <dgm:t>
        <a:bodyPr/>
        <a:lstStyle/>
        <a:p>
          <a:r>
            <a:rPr lang="en-GB" dirty="0" smtClean="0"/>
            <a:t>Evaluation</a:t>
          </a:r>
        </a:p>
      </dgm:t>
    </dgm:pt>
    <dgm:pt modelId="{57367F5F-4D54-44B8-B2A8-C0563C5F6BF8}" type="parTrans" cxnId="{2A97D6DA-CABC-430B-B965-04A836698ABB}">
      <dgm:prSet/>
      <dgm:spPr/>
      <dgm:t>
        <a:bodyPr/>
        <a:lstStyle/>
        <a:p>
          <a:endParaRPr lang="en-GB"/>
        </a:p>
      </dgm:t>
    </dgm:pt>
    <dgm:pt modelId="{6523DB16-05CB-4A14-95E6-9E39721B6709}" type="sibTrans" cxnId="{2A97D6DA-CABC-430B-B965-04A836698ABB}">
      <dgm:prSet/>
      <dgm:spPr>
        <a:solidFill>
          <a:srgbClr val="840B55"/>
        </a:solidFill>
      </dgm:spPr>
      <dgm:t>
        <a:bodyPr/>
        <a:lstStyle/>
        <a:p>
          <a:endParaRPr lang="en-GB"/>
        </a:p>
      </dgm:t>
    </dgm:pt>
    <dgm:pt modelId="{1E5D1462-5FE9-489D-B995-3A1ACE0A51F6}" type="pres">
      <dgm:prSet presAssocID="{FD78066C-EB6B-4835-9884-7A7B40D006CB}" presName="cycle" presStyleCnt="0">
        <dgm:presLayoutVars>
          <dgm:dir/>
          <dgm:resizeHandles val="exact"/>
        </dgm:presLayoutVars>
      </dgm:prSet>
      <dgm:spPr/>
      <dgm:t>
        <a:bodyPr/>
        <a:lstStyle/>
        <a:p>
          <a:endParaRPr lang="en-GB"/>
        </a:p>
      </dgm:t>
    </dgm:pt>
    <dgm:pt modelId="{C9BD4D17-9499-4E97-B873-5AAA4CE70B10}" type="pres">
      <dgm:prSet presAssocID="{E9DED14D-CDC8-47D3-9BC5-B2669360D40D}" presName="node" presStyleLbl="node1" presStyleIdx="0" presStyleCnt="8" custScaleX="130096" custScaleY="126106">
        <dgm:presLayoutVars>
          <dgm:bulletEnabled val="1"/>
        </dgm:presLayoutVars>
      </dgm:prSet>
      <dgm:spPr/>
      <dgm:t>
        <a:bodyPr/>
        <a:lstStyle/>
        <a:p>
          <a:endParaRPr lang="en-GB"/>
        </a:p>
      </dgm:t>
    </dgm:pt>
    <dgm:pt modelId="{4E2746A1-600A-4638-83AE-6CA9FBB617F1}" type="pres">
      <dgm:prSet presAssocID="{8B929D31-D2A2-417A-95E6-D31419FB0900}" presName="sibTrans" presStyleLbl="sibTrans2D1" presStyleIdx="0" presStyleCnt="8"/>
      <dgm:spPr/>
      <dgm:t>
        <a:bodyPr/>
        <a:lstStyle/>
        <a:p>
          <a:endParaRPr lang="en-GB"/>
        </a:p>
      </dgm:t>
    </dgm:pt>
    <dgm:pt modelId="{98CA9F4D-949E-4B09-93E5-43D86F15BFAF}" type="pres">
      <dgm:prSet presAssocID="{8B929D31-D2A2-417A-95E6-D31419FB0900}" presName="connectorText" presStyleLbl="sibTrans2D1" presStyleIdx="0" presStyleCnt="8"/>
      <dgm:spPr/>
      <dgm:t>
        <a:bodyPr/>
        <a:lstStyle/>
        <a:p>
          <a:endParaRPr lang="en-GB"/>
        </a:p>
      </dgm:t>
    </dgm:pt>
    <dgm:pt modelId="{5F463D9D-8A1C-4FC5-9440-3F2FFD64970A}" type="pres">
      <dgm:prSet presAssocID="{CFF433DC-D7FB-46E1-AF3F-6D63CF82C792}" presName="node" presStyleLbl="node1" presStyleIdx="1" presStyleCnt="8" custScaleX="130096" custScaleY="126106">
        <dgm:presLayoutVars>
          <dgm:bulletEnabled val="1"/>
        </dgm:presLayoutVars>
      </dgm:prSet>
      <dgm:spPr/>
      <dgm:t>
        <a:bodyPr/>
        <a:lstStyle/>
        <a:p>
          <a:endParaRPr lang="en-GB"/>
        </a:p>
      </dgm:t>
    </dgm:pt>
    <dgm:pt modelId="{D3F4AEC6-A751-4446-AD95-904FBDBE2007}" type="pres">
      <dgm:prSet presAssocID="{DBE2E401-CBBA-485B-97DA-1BEAE15314CE}" presName="sibTrans" presStyleLbl="sibTrans2D1" presStyleIdx="1" presStyleCnt="8"/>
      <dgm:spPr/>
      <dgm:t>
        <a:bodyPr/>
        <a:lstStyle/>
        <a:p>
          <a:endParaRPr lang="en-GB"/>
        </a:p>
      </dgm:t>
    </dgm:pt>
    <dgm:pt modelId="{3EAC480D-0C42-4CD5-8598-5A843784B7FC}" type="pres">
      <dgm:prSet presAssocID="{DBE2E401-CBBA-485B-97DA-1BEAE15314CE}" presName="connectorText" presStyleLbl="sibTrans2D1" presStyleIdx="1" presStyleCnt="8"/>
      <dgm:spPr/>
      <dgm:t>
        <a:bodyPr/>
        <a:lstStyle/>
        <a:p>
          <a:endParaRPr lang="en-GB"/>
        </a:p>
      </dgm:t>
    </dgm:pt>
    <dgm:pt modelId="{2F7DA464-44FD-498B-8FF4-2B5E39539149}" type="pres">
      <dgm:prSet presAssocID="{F3D663D5-C01E-48B5-81A3-6C0A87625EDF}" presName="node" presStyleLbl="node1" presStyleIdx="2" presStyleCnt="8" custScaleX="130096" custScaleY="126106">
        <dgm:presLayoutVars>
          <dgm:bulletEnabled val="1"/>
        </dgm:presLayoutVars>
      </dgm:prSet>
      <dgm:spPr/>
      <dgm:t>
        <a:bodyPr/>
        <a:lstStyle/>
        <a:p>
          <a:endParaRPr lang="en-GB"/>
        </a:p>
      </dgm:t>
    </dgm:pt>
    <dgm:pt modelId="{E3276092-1013-45BF-96C3-D640ACF703BC}" type="pres">
      <dgm:prSet presAssocID="{82973D54-003E-4254-9948-59994CEE589D}" presName="sibTrans" presStyleLbl="sibTrans2D1" presStyleIdx="2" presStyleCnt="8"/>
      <dgm:spPr/>
      <dgm:t>
        <a:bodyPr/>
        <a:lstStyle/>
        <a:p>
          <a:endParaRPr lang="en-GB"/>
        </a:p>
      </dgm:t>
    </dgm:pt>
    <dgm:pt modelId="{C489204E-A5DD-48B9-906C-E6DE170BCF47}" type="pres">
      <dgm:prSet presAssocID="{82973D54-003E-4254-9948-59994CEE589D}" presName="connectorText" presStyleLbl="sibTrans2D1" presStyleIdx="2" presStyleCnt="8"/>
      <dgm:spPr/>
      <dgm:t>
        <a:bodyPr/>
        <a:lstStyle/>
        <a:p>
          <a:endParaRPr lang="en-GB"/>
        </a:p>
      </dgm:t>
    </dgm:pt>
    <dgm:pt modelId="{DB25B29E-1AD2-4B39-85CE-063811713937}" type="pres">
      <dgm:prSet presAssocID="{38E2FDB9-BA4D-4DDC-99F8-866565D7864D}" presName="node" presStyleLbl="node1" presStyleIdx="3" presStyleCnt="8" custScaleX="130096" custScaleY="126106">
        <dgm:presLayoutVars>
          <dgm:bulletEnabled val="1"/>
        </dgm:presLayoutVars>
      </dgm:prSet>
      <dgm:spPr/>
      <dgm:t>
        <a:bodyPr/>
        <a:lstStyle/>
        <a:p>
          <a:endParaRPr lang="en-GB"/>
        </a:p>
      </dgm:t>
    </dgm:pt>
    <dgm:pt modelId="{BB97C8C7-5CA0-4FD2-8D58-D7572563A168}" type="pres">
      <dgm:prSet presAssocID="{7FF0F3DD-0A9F-4253-9510-D6032042915E}" presName="sibTrans" presStyleLbl="sibTrans2D1" presStyleIdx="3" presStyleCnt="8"/>
      <dgm:spPr/>
      <dgm:t>
        <a:bodyPr/>
        <a:lstStyle/>
        <a:p>
          <a:endParaRPr lang="en-GB"/>
        </a:p>
      </dgm:t>
    </dgm:pt>
    <dgm:pt modelId="{84275F9D-548E-409A-92EE-0DFDC41EC7B7}" type="pres">
      <dgm:prSet presAssocID="{7FF0F3DD-0A9F-4253-9510-D6032042915E}" presName="connectorText" presStyleLbl="sibTrans2D1" presStyleIdx="3" presStyleCnt="8"/>
      <dgm:spPr/>
      <dgm:t>
        <a:bodyPr/>
        <a:lstStyle/>
        <a:p>
          <a:endParaRPr lang="en-GB"/>
        </a:p>
      </dgm:t>
    </dgm:pt>
    <dgm:pt modelId="{BB3E9F9C-EE6D-45D9-9A49-42D7119B36CD}" type="pres">
      <dgm:prSet presAssocID="{17EE30CB-7C2F-4A29-923A-D7B5D54B1AA8}" presName="node" presStyleLbl="node1" presStyleIdx="4" presStyleCnt="8" custScaleX="130096" custScaleY="126106">
        <dgm:presLayoutVars>
          <dgm:bulletEnabled val="1"/>
        </dgm:presLayoutVars>
      </dgm:prSet>
      <dgm:spPr/>
      <dgm:t>
        <a:bodyPr/>
        <a:lstStyle/>
        <a:p>
          <a:endParaRPr lang="en-GB"/>
        </a:p>
      </dgm:t>
    </dgm:pt>
    <dgm:pt modelId="{4D2F5169-89C7-41A1-80D6-25CD95D835B6}" type="pres">
      <dgm:prSet presAssocID="{23905C30-FFF5-49BF-96B6-BF4CCA52B114}" presName="sibTrans" presStyleLbl="sibTrans2D1" presStyleIdx="4" presStyleCnt="8"/>
      <dgm:spPr/>
      <dgm:t>
        <a:bodyPr/>
        <a:lstStyle/>
        <a:p>
          <a:endParaRPr lang="en-GB"/>
        </a:p>
      </dgm:t>
    </dgm:pt>
    <dgm:pt modelId="{D9E1B486-FE4C-4A3E-94D2-A4AAE08A1183}" type="pres">
      <dgm:prSet presAssocID="{23905C30-FFF5-49BF-96B6-BF4CCA52B114}" presName="connectorText" presStyleLbl="sibTrans2D1" presStyleIdx="4" presStyleCnt="8"/>
      <dgm:spPr/>
      <dgm:t>
        <a:bodyPr/>
        <a:lstStyle/>
        <a:p>
          <a:endParaRPr lang="en-GB"/>
        </a:p>
      </dgm:t>
    </dgm:pt>
    <dgm:pt modelId="{10C1BD3E-AF0C-4D50-ABF4-B1ED3183AD98}" type="pres">
      <dgm:prSet presAssocID="{F795065B-4B69-406B-9321-6F1BF6AE224F}" presName="node" presStyleLbl="node1" presStyleIdx="5" presStyleCnt="8" custScaleX="130096" custScaleY="126106">
        <dgm:presLayoutVars>
          <dgm:bulletEnabled val="1"/>
        </dgm:presLayoutVars>
      </dgm:prSet>
      <dgm:spPr/>
      <dgm:t>
        <a:bodyPr/>
        <a:lstStyle/>
        <a:p>
          <a:endParaRPr lang="en-GB"/>
        </a:p>
      </dgm:t>
    </dgm:pt>
    <dgm:pt modelId="{6EE9EC60-EC93-46FC-B815-63403AF38835}" type="pres">
      <dgm:prSet presAssocID="{AD8BD05E-5050-4F75-8511-27BE8BA25C48}" presName="sibTrans" presStyleLbl="sibTrans2D1" presStyleIdx="5" presStyleCnt="8"/>
      <dgm:spPr/>
      <dgm:t>
        <a:bodyPr/>
        <a:lstStyle/>
        <a:p>
          <a:endParaRPr lang="en-GB"/>
        </a:p>
      </dgm:t>
    </dgm:pt>
    <dgm:pt modelId="{E89B9FB4-631D-45E9-A5D8-847CB722DBB1}" type="pres">
      <dgm:prSet presAssocID="{AD8BD05E-5050-4F75-8511-27BE8BA25C48}" presName="connectorText" presStyleLbl="sibTrans2D1" presStyleIdx="5" presStyleCnt="8"/>
      <dgm:spPr/>
      <dgm:t>
        <a:bodyPr/>
        <a:lstStyle/>
        <a:p>
          <a:endParaRPr lang="en-GB"/>
        </a:p>
      </dgm:t>
    </dgm:pt>
    <dgm:pt modelId="{5432D6C8-A499-4BF0-AC16-229576C813E2}" type="pres">
      <dgm:prSet presAssocID="{8A9B1DBD-04F9-45B2-A1FD-CC2F5611BE17}" presName="node" presStyleLbl="node1" presStyleIdx="6" presStyleCnt="8" custScaleX="130096" custScaleY="126106">
        <dgm:presLayoutVars>
          <dgm:bulletEnabled val="1"/>
        </dgm:presLayoutVars>
      </dgm:prSet>
      <dgm:spPr/>
      <dgm:t>
        <a:bodyPr/>
        <a:lstStyle/>
        <a:p>
          <a:endParaRPr lang="en-GB"/>
        </a:p>
      </dgm:t>
    </dgm:pt>
    <dgm:pt modelId="{C73F2478-8B98-42B3-8883-0F7AB5E58345}" type="pres">
      <dgm:prSet presAssocID="{8AD1BCFA-3843-45C8-A8F1-118643F43BC7}" presName="sibTrans" presStyleLbl="sibTrans2D1" presStyleIdx="6" presStyleCnt="8"/>
      <dgm:spPr/>
      <dgm:t>
        <a:bodyPr/>
        <a:lstStyle/>
        <a:p>
          <a:endParaRPr lang="en-GB"/>
        </a:p>
      </dgm:t>
    </dgm:pt>
    <dgm:pt modelId="{3AAAAB91-6E55-4B90-A437-6FFAFEF48385}" type="pres">
      <dgm:prSet presAssocID="{8AD1BCFA-3843-45C8-A8F1-118643F43BC7}" presName="connectorText" presStyleLbl="sibTrans2D1" presStyleIdx="6" presStyleCnt="8"/>
      <dgm:spPr/>
      <dgm:t>
        <a:bodyPr/>
        <a:lstStyle/>
        <a:p>
          <a:endParaRPr lang="en-GB"/>
        </a:p>
      </dgm:t>
    </dgm:pt>
    <dgm:pt modelId="{77F134FB-77CD-4954-9FA5-7E86FD008852}" type="pres">
      <dgm:prSet presAssocID="{CF92EDB6-5226-42C4-9AF5-0A5F49DEB475}" presName="node" presStyleLbl="node1" presStyleIdx="7" presStyleCnt="8" custScaleX="130096" custScaleY="126106">
        <dgm:presLayoutVars>
          <dgm:bulletEnabled val="1"/>
        </dgm:presLayoutVars>
      </dgm:prSet>
      <dgm:spPr/>
      <dgm:t>
        <a:bodyPr/>
        <a:lstStyle/>
        <a:p>
          <a:endParaRPr lang="en-GB"/>
        </a:p>
      </dgm:t>
    </dgm:pt>
    <dgm:pt modelId="{B51A8526-77FF-46B4-8EC2-62438148C0CC}" type="pres">
      <dgm:prSet presAssocID="{6523DB16-05CB-4A14-95E6-9E39721B6709}" presName="sibTrans" presStyleLbl="sibTrans2D1" presStyleIdx="7" presStyleCnt="8"/>
      <dgm:spPr/>
      <dgm:t>
        <a:bodyPr/>
        <a:lstStyle/>
        <a:p>
          <a:endParaRPr lang="en-GB"/>
        </a:p>
      </dgm:t>
    </dgm:pt>
    <dgm:pt modelId="{2D9A2BD3-2CA1-4B12-A774-B34875A08508}" type="pres">
      <dgm:prSet presAssocID="{6523DB16-05CB-4A14-95E6-9E39721B6709}" presName="connectorText" presStyleLbl="sibTrans2D1" presStyleIdx="7" presStyleCnt="8"/>
      <dgm:spPr/>
      <dgm:t>
        <a:bodyPr/>
        <a:lstStyle/>
        <a:p>
          <a:endParaRPr lang="en-GB"/>
        </a:p>
      </dgm:t>
    </dgm:pt>
  </dgm:ptLst>
  <dgm:cxnLst>
    <dgm:cxn modelId="{28BD8659-36EE-4965-9171-42FEB86454DD}" type="presOf" srcId="{8AD1BCFA-3843-45C8-A8F1-118643F43BC7}" destId="{C73F2478-8B98-42B3-8883-0F7AB5E58345}" srcOrd="0" destOrd="0" presId="urn:microsoft.com/office/officeart/2005/8/layout/cycle2"/>
    <dgm:cxn modelId="{80B323C7-69CA-4910-A369-93BF07E659A5}" type="presOf" srcId="{F795065B-4B69-406B-9321-6F1BF6AE224F}" destId="{10C1BD3E-AF0C-4D50-ABF4-B1ED3183AD98}" srcOrd="0" destOrd="0" presId="urn:microsoft.com/office/officeart/2005/8/layout/cycle2"/>
    <dgm:cxn modelId="{F517CCF9-B45C-4965-A5E4-AC0C74606571}" type="presOf" srcId="{7FF0F3DD-0A9F-4253-9510-D6032042915E}" destId="{84275F9D-548E-409A-92EE-0DFDC41EC7B7}" srcOrd="1" destOrd="0" presId="urn:microsoft.com/office/officeart/2005/8/layout/cycle2"/>
    <dgm:cxn modelId="{0AE2EFC1-02B4-4D1E-90DA-297C810F93EA}" type="presOf" srcId="{82973D54-003E-4254-9948-59994CEE589D}" destId="{C489204E-A5DD-48B9-906C-E6DE170BCF47}" srcOrd="1" destOrd="0" presId="urn:microsoft.com/office/officeart/2005/8/layout/cycle2"/>
    <dgm:cxn modelId="{18A3C7E1-28E1-4EC8-A95E-8BAC4D316BF6}" type="presOf" srcId="{FD78066C-EB6B-4835-9884-7A7B40D006CB}" destId="{1E5D1462-5FE9-489D-B995-3A1ACE0A51F6}" srcOrd="0" destOrd="0" presId="urn:microsoft.com/office/officeart/2005/8/layout/cycle2"/>
    <dgm:cxn modelId="{F44FE72F-F35C-4F12-8FAF-0D879D32C829}" srcId="{FD78066C-EB6B-4835-9884-7A7B40D006CB}" destId="{38E2FDB9-BA4D-4DDC-99F8-866565D7864D}" srcOrd="3" destOrd="0" parTransId="{A1065122-A226-4315-A13F-2738419C1B62}" sibTransId="{7FF0F3DD-0A9F-4253-9510-D6032042915E}"/>
    <dgm:cxn modelId="{EB346779-605D-4ADC-9558-CD6B6F5D3B29}" type="presOf" srcId="{8AD1BCFA-3843-45C8-A8F1-118643F43BC7}" destId="{3AAAAB91-6E55-4B90-A437-6FFAFEF48385}" srcOrd="1" destOrd="0" presId="urn:microsoft.com/office/officeart/2005/8/layout/cycle2"/>
    <dgm:cxn modelId="{D925C098-D0E1-4CB2-9F6C-42289171CA0B}" type="presOf" srcId="{8A9B1DBD-04F9-45B2-A1FD-CC2F5611BE17}" destId="{5432D6C8-A499-4BF0-AC16-229576C813E2}" srcOrd="0" destOrd="0" presId="urn:microsoft.com/office/officeart/2005/8/layout/cycle2"/>
    <dgm:cxn modelId="{9ECF8EAF-47C9-4B59-BA93-CDDC9F4211A5}" type="presOf" srcId="{23905C30-FFF5-49BF-96B6-BF4CCA52B114}" destId="{4D2F5169-89C7-41A1-80D6-25CD95D835B6}" srcOrd="0" destOrd="0" presId="urn:microsoft.com/office/officeart/2005/8/layout/cycle2"/>
    <dgm:cxn modelId="{43D99626-F4FF-4CD9-8C95-3B09DD5F2EBD}" srcId="{FD78066C-EB6B-4835-9884-7A7B40D006CB}" destId="{F795065B-4B69-406B-9321-6F1BF6AE224F}" srcOrd="5" destOrd="0" parTransId="{3B16BD62-A9C0-4F68-A191-8C20C4B5E906}" sibTransId="{AD8BD05E-5050-4F75-8511-27BE8BA25C48}"/>
    <dgm:cxn modelId="{16D06DFB-9EF3-42DF-AA2C-4A6404D3B13C}" type="presOf" srcId="{8B929D31-D2A2-417A-95E6-D31419FB0900}" destId="{4E2746A1-600A-4638-83AE-6CA9FBB617F1}" srcOrd="0" destOrd="0" presId="urn:microsoft.com/office/officeart/2005/8/layout/cycle2"/>
    <dgm:cxn modelId="{0ADB197E-F1CC-4704-9DE9-2A7926CAA5D8}" type="presOf" srcId="{17EE30CB-7C2F-4A29-923A-D7B5D54B1AA8}" destId="{BB3E9F9C-EE6D-45D9-9A49-42D7119B36CD}" srcOrd="0" destOrd="0" presId="urn:microsoft.com/office/officeart/2005/8/layout/cycle2"/>
    <dgm:cxn modelId="{2A97D6DA-CABC-430B-B965-04A836698ABB}" srcId="{FD78066C-EB6B-4835-9884-7A7B40D006CB}" destId="{CF92EDB6-5226-42C4-9AF5-0A5F49DEB475}" srcOrd="7" destOrd="0" parTransId="{57367F5F-4D54-44B8-B2A8-C0563C5F6BF8}" sibTransId="{6523DB16-05CB-4A14-95E6-9E39721B6709}"/>
    <dgm:cxn modelId="{96AC9FEA-D8A4-40DC-A2FE-D6AE94B4939B}" type="presOf" srcId="{6523DB16-05CB-4A14-95E6-9E39721B6709}" destId="{B51A8526-77FF-46B4-8EC2-62438148C0CC}" srcOrd="0" destOrd="0" presId="urn:microsoft.com/office/officeart/2005/8/layout/cycle2"/>
    <dgm:cxn modelId="{E787A8E8-724F-45B3-974F-3B35595BB8D0}" type="presOf" srcId="{F3D663D5-C01E-48B5-81A3-6C0A87625EDF}" destId="{2F7DA464-44FD-498B-8FF4-2B5E39539149}" srcOrd="0" destOrd="0" presId="urn:microsoft.com/office/officeart/2005/8/layout/cycle2"/>
    <dgm:cxn modelId="{7477FD68-6B2D-472E-B97E-7B884F1217DA}" type="presOf" srcId="{CF92EDB6-5226-42C4-9AF5-0A5F49DEB475}" destId="{77F134FB-77CD-4954-9FA5-7E86FD008852}" srcOrd="0" destOrd="0" presId="urn:microsoft.com/office/officeart/2005/8/layout/cycle2"/>
    <dgm:cxn modelId="{04382F62-C45F-487F-B34E-61F5AA073D1D}" type="presOf" srcId="{82973D54-003E-4254-9948-59994CEE589D}" destId="{E3276092-1013-45BF-96C3-D640ACF703BC}" srcOrd="0" destOrd="0" presId="urn:microsoft.com/office/officeart/2005/8/layout/cycle2"/>
    <dgm:cxn modelId="{06A8228B-4EDE-4990-BBF8-99EB8F5B6C55}" type="presOf" srcId="{38E2FDB9-BA4D-4DDC-99F8-866565D7864D}" destId="{DB25B29E-1AD2-4B39-85CE-063811713937}" srcOrd="0" destOrd="0" presId="urn:microsoft.com/office/officeart/2005/8/layout/cycle2"/>
    <dgm:cxn modelId="{5738D09A-2BF4-49DC-A415-76EA38924FA0}" type="presOf" srcId="{DBE2E401-CBBA-485B-97DA-1BEAE15314CE}" destId="{D3F4AEC6-A751-4446-AD95-904FBDBE2007}" srcOrd="0" destOrd="0" presId="urn:microsoft.com/office/officeart/2005/8/layout/cycle2"/>
    <dgm:cxn modelId="{45328645-89D5-470A-950A-1EC735745A5E}" srcId="{FD78066C-EB6B-4835-9884-7A7B40D006CB}" destId="{8A9B1DBD-04F9-45B2-A1FD-CC2F5611BE17}" srcOrd="6" destOrd="0" parTransId="{D3E2ECC2-BAF1-480B-9154-DD606CCF2718}" sibTransId="{8AD1BCFA-3843-45C8-A8F1-118643F43BC7}"/>
    <dgm:cxn modelId="{EAF7FC1D-B2FF-4598-AD6C-F473F509293C}" type="presOf" srcId="{CFF433DC-D7FB-46E1-AF3F-6D63CF82C792}" destId="{5F463D9D-8A1C-4FC5-9440-3F2FFD64970A}" srcOrd="0" destOrd="0" presId="urn:microsoft.com/office/officeart/2005/8/layout/cycle2"/>
    <dgm:cxn modelId="{18F35324-E9DE-4D98-AF2C-0E6409824B5A}" srcId="{FD78066C-EB6B-4835-9884-7A7B40D006CB}" destId="{17EE30CB-7C2F-4A29-923A-D7B5D54B1AA8}" srcOrd="4" destOrd="0" parTransId="{5E81F869-715D-4AEC-AE37-F5F311B40576}" sibTransId="{23905C30-FFF5-49BF-96B6-BF4CCA52B114}"/>
    <dgm:cxn modelId="{25E3388C-3EFB-4C15-B53E-6BF833AD9C50}" type="presOf" srcId="{AD8BD05E-5050-4F75-8511-27BE8BA25C48}" destId="{E89B9FB4-631D-45E9-A5D8-847CB722DBB1}" srcOrd="1" destOrd="0" presId="urn:microsoft.com/office/officeart/2005/8/layout/cycle2"/>
    <dgm:cxn modelId="{651164D0-F6F3-4EF9-AFC4-6BC8F4878F15}" type="presOf" srcId="{6523DB16-05CB-4A14-95E6-9E39721B6709}" destId="{2D9A2BD3-2CA1-4B12-A774-B34875A08508}" srcOrd="1" destOrd="0" presId="urn:microsoft.com/office/officeart/2005/8/layout/cycle2"/>
    <dgm:cxn modelId="{542A81E5-7A41-4ED2-A429-AE95B2AF56B7}" srcId="{FD78066C-EB6B-4835-9884-7A7B40D006CB}" destId="{F3D663D5-C01E-48B5-81A3-6C0A87625EDF}" srcOrd="2" destOrd="0" parTransId="{6F866CBF-E7A0-4AD4-9C6C-9619DB49EA90}" sibTransId="{82973D54-003E-4254-9948-59994CEE589D}"/>
    <dgm:cxn modelId="{6CE1D6F4-6FFD-4A64-A6B6-B82ED8F53744}" type="presOf" srcId="{23905C30-FFF5-49BF-96B6-BF4CCA52B114}" destId="{D9E1B486-FE4C-4A3E-94D2-A4AAE08A1183}" srcOrd="1" destOrd="0" presId="urn:microsoft.com/office/officeart/2005/8/layout/cycle2"/>
    <dgm:cxn modelId="{B3202C6F-B852-4CFE-9CFE-733B81B9109B}" type="presOf" srcId="{7FF0F3DD-0A9F-4253-9510-D6032042915E}" destId="{BB97C8C7-5CA0-4FD2-8D58-D7572563A168}" srcOrd="0" destOrd="0" presId="urn:microsoft.com/office/officeart/2005/8/layout/cycle2"/>
    <dgm:cxn modelId="{4DB0110C-F44B-4E02-BED0-73F876FEBFBF}" srcId="{FD78066C-EB6B-4835-9884-7A7B40D006CB}" destId="{CFF433DC-D7FB-46E1-AF3F-6D63CF82C792}" srcOrd="1" destOrd="0" parTransId="{12FB9FE8-C0CF-4FA7-B7AD-D2825A79B9B0}" sibTransId="{DBE2E401-CBBA-485B-97DA-1BEAE15314CE}"/>
    <dgm:cxn modelId="{7EEC9913-19B8-44CC-99B8-8BD56CCC3835}" type="presOf" srcId="{DBE2E401-CBBA-485B-97DA-1BEAE15314CE}" destId="{3EAC480D-0C42-4CD5-8598-5A843784B7FC}" srcOrd="1" destOrd="0" presId="urn:microsoft.com/office/officeart/2005/8/layout/cycle2"/>
    <dgm:cxn modelId="{CE726C18-4231-4734-B99C-87AF6E5C1191}" type="presOf" srcId="{AD8BD05E-5050-4F75-8511-27BE8BA25C48}" destId="{6EE9EC60-EC93-46FC-B815-63403AF38835}" srcOrd="0" destOrd="0" presId="urn:microsoft.com/office/officeart/2005/8/layout/cycle2"/>
    <dgm:cxn modelId="{E108906A-691D-4FC0-828F-C879DA040DA2}" type="presOf" srcId="{E9DED14D-CDC8-47D3-9BC5-B2669360D40D}" destId="{C9BD4D17-9499-4E97-B873-5AAA4CE70B10}" srcOrd="0" destOrd="0" presId="urn:microsoft.com/office/officeart/2005/8/layout/cycle2"/>
    <dgm:cxn modelId="{09B78A9C-C6C3-4FEC-90AC-8220B5C4F9CC}" srcId="{FD78066C-EB6B-4835-9884-7A7B40D006CB}" destId="{E9DED14D-CDC8-47D3-9BC5-B2669360D40D}" srcOrd="0" destOrd="0" parTransId="{4B77655F-E751-4B1E-AC1B-24EA3B091D2E}" sibTransId="{8B929D31-D2A2-417A-95E6-D31419FB0900}"/>
    <dgm:cxn modelId="{399E3AB9-5099-4985-9AF5-43A518686BFB}" type="presOf" srcId="{8B929D31-D2A2-417A-95E6-D31419FB0900}" destId="{98CA9F4D-949E-4B09-93E5-43D86F15BFAF}" srcOrd="1" destOrd="0" presId="urn:microsoft.com/office/officeart/2005/8/layout/cycle2"/>
    <dgm:cxn modelId="{57394A4D-652F-44E6-B8B0-CD39BF3DDCB2}" type="presParOf" srcId="{1E5D1462-5FE9-489D-B995-3A1ACE0A51F6}" destId="{C9BD4D17-9499-4E97-B873-5AAA4CE70B10}" srcOrd="0" destOrd="0" presId="urn:microsoft.com/office/officeart/2005/8/layout/cycle2"/>
    <dgm:cxn modelId="{74D10258-E572-4BA4-B50D-D1E733963CCC}" type="presParOf" srcId="{1E5D1462-5FE9-489D-B995-3A1ACE0A51F6}" destId="{4E2746A1-600A-4638-83AE-6CA9FBB617F1}" srcOrd="1" destOrd="0" presId="urn:microsoft.com/office/officeart/2005/8/layout/cycle2"/>
    <dgm:cxn modelId="{EA786894-204F-4C5B-B2DC-7290505AAC76}" type="presParOf" srcId="{4E2746A1-600A-4638-83AE-6CA9FBB617F1}" destId="{98CA9F4D-949E-4B09-93E5-43D86F15BFAF}" srcOrd="0" destOrd="0" presId="urn:microsoft.com/office/officeart/2005/8/layout/cycle2"/>
    <dgm:cxn modelId="{DAF23829-AF63-45BA-B495-EF010FBFD0A6}" type="presParOf" srcId="{1E5D1462-5FE9-489D-B995-3A1ACE0A51F6}" destId="{5F463D9D-8A1C-4FC5-9440-3F2FFD64970A}" srcOrd="2" destOrd="0" presId="urn:microsoft.com/office/officeart/2005/8/layout/cycle2"/>
    <dgm:cxn modelId="{7183BD26-6E43-466A-8688-F030C10C5593}" type="presParOf" srcId="{1E5D1462-5FE9-489D-B995-3A1ACE0A51F6}" destId="{D3F4AEC6-A751-4446-AD95-904FBDBE2007}" srcOrd="3" destOrd="0" presId="urn:microsoft.com/office/officeart/2005/8/layout/cycle2"/>
    <dgm:cxn modelId="{C336BA19-3CF7-4FC9-927B-0017F16E68A6}" type="presParOf" srcId="{D3F4AEC6-A751-4446-AD95-904FBDBE2007}" destId="{3EAC480D-0C42-4CD5-8598-5A843784B7FC}" srcOrd="0" destOrd="0" presId="urn:microsoft.com/office/officeart/2005/8/layout/cycle2"/>
    <dgm:cxn modelId="{11B0A0C4-774A-4495-8471-AE4A731A1E70}" type="presParOf" srcId="{1E5D1462-5FE9-489D-B995-3A1ACE0A51F6}" destId="{2F7DA464-44FD-498B-8FF4-2B5E39539149}" srcOrd="4" destOrd="0" presId="urn:microsoft.com/office/officeart/2005/8/layout/cycle2"/>
    <dgm:cxn modelId="{80BEEF12-B87E-4C46-A4E4-8C11D893D14C}" type="presParOf" srcId="{1E5D1462-5FE9-489D-B995-3A1ACE0A51F6}" destId="{E3276092-1013-45BF-96C3-D640ACF703BC}" srcOrd="5" destOrd="0" presId="urn:microsoft.com/office/officeart/2005/8/layout/cycle2"/>
    <dgm:cxn modelId="{79332568-2BF3-457E-A943-4BD4E4844249}" type="presParOf" srcId="{E3276092-1013-45BF-96C3-D640ACF703BC}" destId="{C489204E-A5DD-48B9-906C-E6DE170BCF47}" srcOrd="0" destOrd="0" presId="urn:microsoft.com/office/officeart/2005/8/layout/cycle2"/>
    <dgm:cxn modelId="{E23DFA98-430D-4578-B261-E592F2E7AD42}" type="presParOf" srcId="{1E5D1462-5FE9-489D-B995-3A1ACE0A51F6}" destId="{DB25B29E-1AD2-4B39-85CE-063811713937}" srcOrd="6" destOrd="0" presId="urn:microsoft.com/office/officeart/2005/8/layout/cycle2"/>
    <dgm:cxn modelId="{009CADD6-7E14-4F96-96A0-C8F9218DAC44}" type="presParOf" srcId="{1E5D1462-5FE9-489D-B995-3A1ACE0A51F6}" destId="{BB97C8C7-5CA0-4FD2-8D58-D7572563A168}" srcOrd="7" destOrd="0" presId="urn:microsoft.com/office/officeart/2005/8/layout/cycle2"/>
    <dgm:cxn modelId="{CF4D0772-9556-49C3-80AE-1DD6422F3F26}" type="presParOf" srcId="{BB97C8C7-5CA0-4FD2-8D58-D7572563A168}" destId="{84275F9D-548E-409A-92EE-0DFDC41EC7B7}" srcOrd="0" destOrd="0" presId="urn:microsoft.com/office/officeart/2005/8/layout/cycle2"/>
    <dgm:cxn modelId="{5C82D754-8706-4234-9F26-E94376B67BB8}" type="presParOf" srcId="{1E5D1462-5FE9-489D-B995-3A1ACE0A51F6}" destId="{BB3E9F9C-EE6D-45D9-9A49-42D7119B36CD}" srcOrd="8" destOrd="0" presId="urn:microsoft.com/office/officeart/2005/8/layout/cycle2"/>
    <dgm:cxn modelId="{1AD58FF5-0DB1-4303-A653-7B2A18134B26}" type="presParOf" srcId="{1E5D1462-5FE9-489D-B995-3A1ACE0A51F6}" destId="{4D2F5169-89C7-41A1-80D6-25CD95D835B6}" srcOrd="9" destOrd="0" presId="urn:microsoft.com/office/officeart/2005/8/layout/cycle2"/>
    <dgm:cxn modelId="{73B9F731-BA83-4B3C-A4F2-622D81FF706F}" type="presParOf" srcId="{4D2F5169-89C7-41A1-80D6-25CD95D835B6}" destId="{D9E1B486-FE4C-4A3E-94D2-A4AAE08A1183}" srcOrd="0" destOrd="0" presId="urn:microsoft.com/office/officeart/2005/8/layout/cycle2"/>
    <dgm:cxn modelId="{370CAD78-9331-401B-814D-4C5ED7A5E906}" type="presParOf" srcId="{1E5D1462-5FE9-489D-B995-3A1ACE0A51F6}" destId="{10C1BD3E-AF0C-4D50-ABF4-B1ED3183AD98}" srcOrd="10" destOrd="0" presId="urn:microsoft.com/office/officeart/2005/8/layout/cycle2"/>
    <dgm:cxn modelId="{C2D3388E-1B86-44B2-BE2E-C061CB699C6B}" type="presParOf" srcId="{1E5D1462-5FE9-489D-B995-3A1ACE0A51F6}" destId="{6EE9EC60-EC93-46FC-B815-63403AF38835}" srcOrd="11" destOrd="0" presId="urn:microsoft.com/office/officeart/2005/8/layout/cycle2"/>
    <dgm:cxn modelId="{D1403846-E6FC-41EC-96B8-8846FA300678}" type="presParOf" srcId="{6EE9EC60-EC93-46FC-B815-63403AF38835}" destId="{E89B9FB4-631D-45E9-A5D8-847CB722DBB1}" srcOrd="0" destOrd="0" presId="urn:microsoft.com/office/officeart/2005/8/layout/cycle2"/>
    <dgm:cxn modelId="{DBC8B90F-30F0-409F-A5C1-CD207DC995AA}" type="presParOf" srcId="{1E5D1462-5FE9-489D-B995-3A1ACE0A51F6}" destId="{5432D6C8-A499-4BF0-AC16-229576C813E2}" srcOrd="12" destOrd="0" presId="urn:microsoft.com/office/officeart/2005/8/layout/cycle2"/>
    <dgm:cxn modelId="{765B0671-491C-4708-93F3-5AB6BE3ECF81}" type="presParOf" srcId="{1E5D1462-5FE9-489D-B995-3A1ACE0A51F6}" destId="{C73F2478-8B98-42B3-8883-0F7AB5E58345}" srcOrd="13" destOrd="0" presId="urn:microsoft.com/office/officeart/2005/8/layout/cycle2"/>
    <dgm:cxn modelId="{67D9E50A-D485-489B-AB0B-2A2BB4AE18F8}" type="presParOf" srcId="{C73F2478-8B98-42B3-8883-0F7AB5E58345}" destId="{3AAAAB91-6E55-4B90-A437-6FFAFEF48385}" srcOrd="0" destOrd="0" presId="urn:microsoft.com/office/officeart/2005/8/layout/cycle2"/>
    <dgm:cxn modelId="{DED665E1-9C5E-4802-AC09-7266B2C92F81}" type="presParOf" srcId="{1E5D1462-5FE9-489D-B995-3A1ACE0A51F6}" destId="{77F134FB-77CD-4954-9FA5-7E86FD008852}" srcOrd="14" destOrd="0" presId="urn:microsoft.com/office/officeart/2005/8/layout/cycle2"/>
    <dgm:cxn modelId="{478F754B-E667-4740-A0D8-6CA64235A7C1}" type="presParOf" srcId="{1E5D1462-5FE9-489D-B995-3A1ACE0A51F6}" destId="{B51A8526-77FF-46B4-8EC2-62438148C0CC}" srcOrd="15" destOrd="0" presId="urn:microsoft.com/office/officeart/2005/8/layout/cycle2"/>
    <dgm:cxn modelId="{98A816F7-0BF1-4F00-8F80-6341A1A00DE7}" type="presParOf" srcId="{B51A8526-77FF-46B4-8EC2-62438148C0CC}" destId="{2D9A2BD3-2CA1-4B12-A774-B34875A0850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78066C-EB6B-4835-9884-7A7B40D006C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E9DED14D-CDC8-47D3-9BC5-B2669360D40D}">
      <dgm:prSet phldrT="[Text]" custT="1"/>
      <dgm:spPr>
        <a:solidFill>
          <a:srgbClr val="840B55"/>
        </a:solidFill>
      </dgm:spPr>
      <dgm:t>
        <a:bodyPr/>
        <a:lstStyle/>
        <a:p>
          <a:r>
            <a:rPr lang="en-GB" sz="1400" dirty="0" smtClean="0"/>
            <a:t>Build relationships</a:t>
          </a:r>
          <a:endParaRPr lang="en-GB" sz="1400" dirty="0"/>
        </a:p>
      </dgm:t>
    </dgm:pt>
    <dgm:pt modelId="{4B77655F-E751-4B1E-AC1B-24EA3B091D2E}" type="parTrans" cxnId="{09B78A9C-C6C3-4FEC-90AC-8220B5C4F9CC}">
      <dgm:prSet/>
      <dgm:spPr/>
      <dgm:t>
        <a:bodyPr/>
        <a:lstStyle/>
        <a:p>
          <a:endParaRPr lang="en-GB"/>
        </a:p>
      </dgm:t>
    </dgm:pt>
    <dgm:pt modelId="{8B929D31-D2A2-417A-95E6-D31419FB0900}" type="sibTrans" cxnId="{09B78A9C-C6C3-4FEC-90AC-8220B5C4F9CC}">
      <dgm:prSet/>
      <dgm:spPr>
        <a:solidFill>
          <a:srgbClr val="840B55"/>
        </a:solidFill>
      </dgm:spPr>
      <dgm:t>
        <a:bodyPr/>
        <a:lstStyle/>
        <a:p>
          <a:endParaRPr lang="en-GB"/>
        </a:p>
      </dgm:t>
    </dgm:pt>
    <dgm:pt modelId="{CFF433DC-D7FB-46E1-AF3F-6D63CF82C792}">
      <dgm:prSet phldrT="[Text]"/>
      <dgm:spPr>
        <a:solidFill>
          <a:srgbClr val="840B55"/>
        </a:solidFill>
      </dgm:spPr>
      <dgm:t>
        <a:bodyPr/>
        <a:lstStyle/>
        <a:p>
          <a:r>
            <a:rPr lang="en-GB" dirty="0" smtClean="0"/>
            <a:t>Identify campaign issue</a:t>
          </a:r>
          <a:endParaRPr lang="en-GB" dirty="0"/>
        </a:p>
      </dgm:t>
    </dgm:pt>
    <dgm:pt modelId="{12FB9FE8-C0CF-4FA7-B7AD-D2825A79B9B0}" type="parTrans" cxnId="{4DB0110C-F44B-4E02-BED0-73F876FEBFBF}">
      <dgm:prSet/>
      <dgm:spPr/>
      <dgm:t>
        <a:bodyPr/>
        <a:lstStyle/>
        <a:p>
          <a:endParaRPr lang="en-GB"/>
        </a:p>
      </dgm:t>
    </dgm:pt>
    <dgm:pt modelId="{DBE2E401-CBBA-485B-97DA-1BEAE15314CE}" type="sibTrans" cxnId="{4DB0110C-F44B-4E02-BED0-73F876FEBFBF}">
      <dgm:prSet/>
      <dgm:spPr>
        <a:solidFill>
          <a:srgbClr val="840B55"/>
        </a:solidFill>
      </dgm:spPr>
      <dgm:t>
        <a:bodyPr/>
        <a:lstStyle/>
        <a:p>
          <a:endParaRPr lang="en-GB"/>
        </a:p>
      </dgm:t>
    </dgm:pt>
    <dgm:pt modelId="{F3D663D5-C01E-48B5-81A3-6C0A87625EDF}">
      <dgm:prSet phldrT="[Text]"/>
      <dgm:spPr>
        <a:solidFill>
          <a:srgbClr val="BF689F"/>
        </a:solidFill>
      </dgm:spPr>
      <dgm:t>
        <a:bodyPr/>
        <a:lstStyle/>
        <a:p>
          <a:r>
            <a:rPr lang="en-GB" dirty="0" smtClean="0"/>
            <a:t>Analyse the issue</a:t>
          </a:r>
          <a:endParaRPr lang="en-GB" dirty="0"/>
        </a:p>
      </dgm:t>
    </dgm:pt>
    <dgm:pt modelId="{6F866CBF-E7A0-4AD4-9C6C-9619DB49EA90}" type="parTrans" cxnId="{542A81E5-7A41-4ED2-A429-AE95B2AF56B7}">
      <dgm:prSet/>
      <dgm:spPr/>
      <dgm:t>
        <a:bodyPr/>
        <a:lstStyle/>
        <a:p>
          <a:endParaRPr lang="en-GB"/>
        </a:p>
      </dgm:t>
    </dgm:pt>
    <dgm:pt modelId="{82973D54-003E-4254-9948-59994CEE589D}" type="sibTrans" cxnId="{542A81E5-7A41-4ED2-A429-AE95B2AF56B7}">
      <dgm:prSet/>
      <dgm:spPr>
        <a:solidFill>
          <a:srgbClr val="840B55"/>
        </a:solidFill>
      </dgm:spPr>
      <dgm:t>
        <a:bodyPr/>
        <a:lstStyle/>
        <a:p>
          <a:endParaRPr lang="en-GB"/>
        </a:p>
      </dgm:t>
    </dgm:pt>
    <dgm:pt modelId="{38E2FDB9-BA4D-4DDC-99F8-866565D7864D}">
      <dgm:prSet phldrT="[Text]"/>
      <dgm:spPr>
        <a:solidFill>
          <a:srgbClr val="BF689F"/>
        </a:solidFill>
      </dgm:spPr>
      <dgm:t>
        <a:bodyPr/>
        <a:lstStyle/>
        <a:p>
          <a:r>
            <a:rPr lang="en-GB" dirty="0" smtClean="0"/>
            <a:t>Develop a strategy</a:t>
          </a:r>
        </a:p>
      </dgm:t>
    </dgm:pt>
    <dgm:pt modelId="{A1065122-A226-4315-A13F-2738419C1B62}" type="parTrans" cxnId="{F44FE72F-F35C-4F12-8FAF-0D879D32C829}">
      <dgm:prSet/>
      <dgm:spPr/>
      <dgm:t>
        <a:bodyPr/>
        <a:lstStyle/>
        <a:p>
          <a:endParaRPr lang="en-GB"/>
        </a:p>
      </dgm:t>
    </dgm:pt>
    <dgm:pt modelId="{7FF0F3DD-0A9F-4253-9510-D6032042915E}" type="sibTrans" cxnId="{F44FE72F-F35C-4F12-8FAF-0D879D32C829}">
      <dgm:prSet/>
      <dgm:spPr>
        <a:solidFill>
          <a:srgbClr val="840B55"/>
        </a:solidFill>
      </dgm:spPr>
      <dgm:t>
        <a:bodyPr/>
        <a:lstStyle/>
        <a:p>
          <a:endParaRPr lang="en-GB"/>
        </a:p>
      </dgm:t>
    </dgm:pt>
    <dgm:pt modelId="{17EE30CB-7C2F-4A29-923A-D7B5D54B1AA8}">
      <dgm:prSet phldrT="[Text]"/>
      <dgm:spPr>
        <a:solidFill>
          <a:srgbClr val="BF689F"/>
        </a:solidFill>
      </dgm:spPr>
      <dgm:t>
        <a:bodyPr/>
        <a:lstStyle/>
        <a:p>
          <a:r>
            <a:rPr lang="en-GB" dirty="0" smtClean="0"/>
            <a:t>Planning</a:t>
          </a:r>
          <a:endParaRPr lang="en-GB" dirty="0"/>
        </a:p>
      </dgm:t>
    </dgm:pt>
    <dgm:pt modelId="{5E81F869-715D-4AEC-AE37-F5F311B40576}" type="parTrans" cxnId="{18F35324-E9DE-4D98-AF2C-0E6409824B5A}">
      <dgm:prSet/>
      <dgm:spPr/>
      <dgm:t>
        <a:bodyPr/>
        <a:lstStyle/>
        <a:p>
          <a:endParaRPr lang="en-GB"/>
        </a:p>
      </dgm:t>
    </dgm:pt>
    <dgm:pt modelId="{23905C30-FFF5-49BF-96B6-BF4CCA52B114}" type="sibTrans" cxnId="{18F35324-E9DE-4D98-AF2C-0E6409824B5A}">
      <dgm:prSet/>
      <dgm:spPr>
        <a:solidFill>
          <a:srgbClr val="840B55"/>
        </a:solidFill>
      </dgm:spPr>
      <dgm:t>
        <a:bodyPr/>
        <a:lstStyle/>
        <a:p>
          <a:endParaRPr lang="en-GB"/>
        </a:p>
      </dgm:t>
    </dgm:pt>
    <dgm:pt modelId="{F795065B-4B69-406B-9321-6F1BF6AE224F}">
      <dgm:prSet phldrT="[Text]"/>
      <dgm:spPr>
        <a:solidFill>
          <a:srgbClr val="840B55"/>
        </a:solidFill>
      </dgm:spPr>
      <dgm:t>
        <a:bodyPr/>
        <a:lstStyle/>
        <a:p>
          <a:r>
            <a:rPr lang="en-GB" dirty="0" smtClean="0"/>
            <a:t>Organise and build</a:t>
          </a:r>
          <a:endParaRPr lang="en-GB" dirty="0"/>
        </a:p>
      </dgm:t>
    </dgm:pt>
    <dgm:pt modelId="{3B16BD62-A9C0-4F68-A191-8C20C4B5E906}" type="parTrans" cxnId="{43D99626-F4FF-4CD9-8C95-3B09DD5F2EBD}">
      <dgm:prSet/>
      <dgm:spPr/>
      <dgm:t>
        <a:bodyPr/>
        <a:lstStyle/>
        <a:p>
          <a:endParaRPr lang="en-GB"/>
        </a:p>
      </dgm:t>
    </dgm:pt>
    <dgm:pt modelId="{AD8BD05E-5050-4F75-8511-27BE8BA25C48}" type="sibTrans" cxnId="{43D99626-F4FF-4CD9-8C95-3B09DD5F2EBD}">
      <dgm:prSet/>
      <dgm:spPr>
        <a:solidFill>
          <a:srgbClr val="840B55"/>
        </a:solidFill>
      </dgm:spPr>
      <dgm:t>
        <a:bodyPr/>
        <a:lstStyle/>
        <a:p>
          <a:endParaRPr lang="en-GB"/>
        </a:p>
      </dgm:t>
    </dgm:pt>
    <dgm:pt modelId="{8A9B1DBD-04F9-45B2-A1FD-CC2F5611BE17}">
      <dgm:prSet phldrT="[Text]"/>
      <dgm:spPr>
        <a:solidFill>
          <a:srgbClr val="BF689F"/>
        </a:solidFill>
      </dgm:spPr>
      <dgm:t>
        <a:bodyPr/>
        <a:lstStyle/>
        <a:p>
          <a:r>
            <a:rPr lang="en-GB" dirty="0" smtClean="0"/>
            <a:t>Campaign delivery and monitoring</a:t>
          </a:r>
          <a:endParaRPr lang="en-GB" dirty="0"/>
        </a:p>
      </dgm:t>
    </dgm:pt>
    <dgm:pt modelId="{D3E2ECC2-BAF1-480B-9154-DD606CCF2718}" type="parTrans" cxnId="{45328645-89D5-470A-950A-1EC735745A5E}">
      <dgm:prSet/>
      <dgm:spPr/>
      <dgm:t>
        <a:bodyPr/>
        <a:lstStyle/>
        <a:p>
          <a:endParaRPr lang="en-GB"/>
        </a:p>
      </dgm:t>
    </dgm:pt>
    <dgm:pt modelId="{8AD1BCFA-3843-45C8-A8F1-118643F43BC7}" type="sibTrans" cxnId="{45328645-89D5-470A-950A-1EC735745A5E}">
      <dgm:prSet/>
      <dgm:spPr>
        <a:solidFill>
          <a:srgbClr val="840B55"/>
        </a:solidFill>
      </dgm:spPr>
      <dgm:t>
        <a:bodyPr/>
        <a:lstStyle/>
        <a:p>
          <a:endParaRPr lang="en-GB"/>
        </a:p>
      </dgm:t>
    </dgm:pt>
    <dgm:pt modelId="{CF92EDB6-5226-42C4-9AF5-0A5F49DEB475}">
      <dgm:prSet phldrT="[Text]"/>
      <dgm:spPr>
        <a:solidFill>
          <a:srgbClr val="BF689F"/>
        </a:solidFill>
      </dgm:spPr>
      <dgm:t>
        <a:bodyPr/>
        <a:lstStyle/>
        <a:p>
          <a:r>
            <a:rPr lang="en-GB" dirty="0" smtClean="0"/>
            <a:t>Evaluation</a:t>
          </a:r>
        </a:p>
      </dgm:t>
    </dgm:pt>
    <dgm:pt modelId="{57367F5F-4D54-44B8-B2A8-C0563C5F6BF8}" type="parTrans" cxnId="{2A97D6DA-CABC-430B-B965-04A836698ABB}">
      <dgm:prSet/>
      <dgm:spPr/>
      <dgm:t>
        <a:bodyPr/>
        <a:lstStyle/>
        <a:p>
          <a:endParaRPr lang="en-GB"/>
        </a:p>
      </dgm:t>
    </dgm:pt>
    <dgm:pt modelId="{6523DB16-05CB-4A14-95E6-9E39721B6709}" type="sibTrans" cxnId="{2A97D6DA-CABC-430B-B965-04A836698ABB}">
      <dgm:prSet/>
      <dgm:spPr>
        <a:solidFill>
          <a:srgbClr val="840B55"/>
        </a:solidFill>
      </dgm:spPr>
      <dgm:t>
        <a:bodyPr/>
        <a:lstStyle/>
        <a:p>
          <a:endParaRPr lang="en-GB"/>
        </a:p>
      </dgm:t>
    </dgm:pt>
    <dgm:pt modelId="{1E5D1462-5FE9-489D-B995-3A1ACE0A51F6}" type="pres">
      <dgm:prSet presAssocID="{FD78066C-EB6B-4835-9884-7A7B40D006CB}" presName="cycle" presStyleCnt="0">
        <dgm:presLayoutVars>
          <dgm:dir/>
          <dgm:resizeHandles val="exact"/>
        </dgm:presLayoutVars>
      </dgm:prSet>
      <dgm:spPr/>
      <dgm:t>
        <a:bodyPr/>
        <a:lstStyle/>
        <a:p>
          <a:endParaRPr lang="en-GB"/>
        </a:p>
      </dgm:t>
    </dgm:pt>
    <dgm:pt modelId="{C9BD4D17-9499-4E97-B873-5AAA4CE70B10}" type="pres">
      <dgm:prSet presAssocID="{E9DED14D-CDC8-47D3-9BC5-B2669360D40D}" presName="node" presStyleLbl="node1" presStyleIdx="0" presStyleCnt="8" custScaleX="130096" custScaleY="126106">
        <dgm:presLayoutVars>
          <dgm:bulletEnabled val="1"/>
        </dgm:presLayoutVars>
      </dgm:prSet>
      <dgm:spPr/>
      <dgm:t>
        <a:bodyPr/>
        <a:lstStyle/>
        <a:p>
          <a:endParaRPr lang="en-GB"/>
        </a:p>
      </dgm:t>
    </dgm:pt>
    <dgm:pt modelId="{4E2746A1-600A-4638-83AE-6CA9FBB617F1}" type="pres">
      <dgm:prSet presAssocID="{8B929D31-D2A2-417A-95E6-D31419FB0900}" presName="sibTrans" presStyleLbl="sibTrans2D1" presStyleIdx="0" presStyleCnt="8"/>
      <dgm:spPr/>
      <dgm:t>
        <a:bodyPr/>
        <a:lstStyle/>
        <a:p>
          <a:endParaRPr lang="en-GB"/>
        </a:p>
      </dgm:t>
    </dgm:pt>
    <dgm:pt modelId="{98CA9F4D-949E-4B09-93E5-43D86F15BFAF}" type="pres">
      <dgm:prSet presAssocID="{8B929D31-D2A2-417A-95E6-D31419FB0900}" presName="connectorText" presStyleLbl="sibTrans2D1" presStyleIdx="0" presStyleCnt="8"/>
      <dgm:spPr/>
      <dgm:t>
        <a:bodyPr/>
        <a:lstStyle/>
        <a:p>
          <a:endParaRPr lang="en-GB"/>
        </a:p>
      </dgm:t>
    </dgm:pt>
    <dgm:pt modelId="{5F463D9D-8A1C-4FC5-9440-3F2FFD64970A}" type="pres">
      <dgm:prSet presAssocID="{CFF433DC-D7FB-46E1-AF3F-6D63CF82C792}" presName="node" presStyleLbl="node1" presStyleIdx="1" presStyleCnt="8" custScaleX="130096" custScaleY="126106">
        <dgm:presLayoutVars>
          <dgm:bulletEnabled val="1"/>
        </dgm:presLayoutVars>
      </dgm:prSet>
      <dgm:spPr/>
      <dgm:t>
        <a:bodyPr/>
        <a:lstStyle/>
        <a:p>
          <a:endParaRPr lang="en-GB"/>
        </a:p>
      </dgm:t>
    </dgm:pt>
    <dgm:pt modelId="{D3F4AEC6-A751-4446-AD95-904FBDBE2007}" type="pres">
      <dgm:prSet presAssocID="{DBE2E401-CBBA-485B-97DA-1BEAE15314CE}" presName="sibTrans" presStyleLbl="sibTrans2D1" presStyleIdx="1" presStyleCnt="8"/>
      <dgm:spPr/>
      <dgm:t>
        <a:bodyPr/>
        <a:lstStyle/>
        <a:p>
          <a:endParaRPr lang="en-GB"/>
        </a:p>
      </dgm:t>
    </dgm:pt>
    <dgm:pt modelId="{3EAC480D-0C42-4CD5-8598-5A843784B7FC}" type="pres">
      <dgm:prSet presAssocID="{DBE2E401-CBBA-485B-97DA-1BEAE15314CE}" presName="connectorText" presStyleLbl="sibTrans2D1" presStyleIdx="1" presStyleCnt="8"/>
      <dgm:spPr/>
      <dgm:t>
        <a:bodyPr/>
        <a:lstStyle/>
        <a:p>
          <a:endParaRPr lang="en-GB"/>
        </a:p>
      </dgm:t>
    </dgm:pt>
    <dgm:pt modelId="{2F7DA464-44FD-498B-8FF4-2B5E39539149}" type="pres">
      <dgm:prSet presAssocID="{F3D663D5-C01E-48B5-81A3-6C0A87625EDF}" presName="node" presStyleLbl="node1" presStyleIdx="2" presStyleCnt="8" custScaleX="130096" custScaleY="126106">
        <dgm:presLayoutVars>
          <dgm:bulletEnabled val="1"/>
        </dgm:presLayoutVars>
      </dgm:prSet>
      <dgm:spPr/>
      <dgm:t>
        <a:bodyPr/>
        <a:lstStyle/>
        <a:p>
          <a:endParaRPr lang="en-GB"/>
        </a:p>
      </dgm:t>
    </dgm:pt>
    <dgm:pt modelId="{E3276092-1013-45BF-96C3-D640ACF703BC}" type="pres">
      <dgm:prSet presAssocID="{82973D54-003E-4254-9948-59994CEE589D}" presName="sibTrans" presStyleLbl="sibTrans2D1" presStyleIdx="2" presStyleCnt="8"/>
      <dgm:spPr/>
      <dgm:t>
        <a:bodyPr/>
        <a:lstStyle/>
        <a:p>
          <a:endParaRPr lang="en-GB"/>
        </a:p>
      </dgm:t>
    </dgm:pt>
    <dgm:pt modelId="{C489204E-A5DD-48B9-906C-E6DE170BCF47}" type="pres">
      <dgm:prSet presAssocID="{82973D54-003E-4254-9948-59994CEE589D}" presName="connectorText" presStyleLbl="sibTrans2D1" presStyleIdx="2" presStyleCnt="8"/>
      <dgm:spPr/>
      <dgm:t>
        <a:bodyPr/>
        <a:lstStyle/>
        <a:p>
          <a:endParaRPr lang="en-GB"/>
        </a:p>
      </dgm:t>
    </dgm:pt>
    <dgm:pt modelId="{DB25B29E-1AD2-4B39-85CE-063811713937}" type="pres">
      <dgm:prSet presAssocID="{38E2FDB9-BA4D-4DDC-99F8-866565D7864D}" presName="node" presStyleLbl="node1" presStyleIdx="3" presStyleCnt="8" custScaleX="130096" custScaleY="126106">
        <dgm:presLayoutVars>
          <dgm:bulletEnabled val="1"/>
        </dgm:presLayoutVars>
      </dgm:prSet>
      <dgm:spPr/>
      <dgm:t>
        <a:bodyPr/>
        <a:lstStyle/>
        <a:p>
          <a:endParaRPr lang="en-GB"/>
        </a:p>
      </dgm:t>
    </dgm:pt>
    <dgm:pt modelId="{BB97C8C7-5CA0-4FD2-8D58-D7572563A168}" type="pres">
      <dgm:prSet presAssocID="{7FF0F3DD-0A9F-4253-9510-D6032042915E}" presName="sibTrans" presStyleLbl="sibTrans2D1" presStyleIdx="3" presStyleCnt="8"/>
      <dgm:spPr/>
      <dgm:t>
        <a:bodyPr/>
        <a:lstStyle/>
        <a:p>
          <a:endParaRPr lang="en-GB"/>
        </a:p>
      </dgm:t>
    </dgm:pt>
    <dgm:pt modelId="{84275F9D-548E-409A-92EE-0DFDC41EC7B7}" type="pres">
      <dgm:prSet presAssocID="{7FF0F3DD-0A9F-4253-9510-D6032042915E}" presName="connectorText" presStyleLbl="sibTrans2D1" presStyleIdx="3" presStyleCnt="8"/>
      <dgm:spPr/>
      <dgm:t>
        <a:bodyPr/>
        <a:lstStyle/>
        <a:p>
          <a:endParaRPr lang="en-GB"/>
        </a:p>
      </dgm:t>
    </dgm:pt>
    <dgm:pt modelId="{BB3E9F9C-EE6D-45D9-9A49-42D7119B36CD}" type="pres">
      <dgm:prSet presAssocID="{17EE30CB-7C2F-4A29-923A-D7B5D54B1AA8}" presName="node" presStyleLbl="node1" presStyleIdx="4" presStyleCnt="8" custScaleX="130096" custScaleY="126106">
        <dgm:presLayoutVars>
          <dgm:bulletEnabled val="1"/>
        </dgm:presLayoutVars>
      </dgm:prSet>
      <dgm:spPr/>
      <dgm:t>
        <a:bodyPr/>
        <a:lstStyle/>
        <a:p>
          <a:endParaRPr lang="en-GB"/>
        </a:p>
      </dgm:t>
    </dgm:pt>
    <dgm:pt modelId="{4D2F5169-89C7-41A1-80D6-25CD95D835B6}" type="pres">
      <dgm:prSet presAssocID="{23905C30-FFF5-49BF-96B6-BF4CCA52B114}" presName="sibTrans" presStyleLbl="sibTrans2D1" presStyleIdx="4" presStyleCnt="8"/>
      <dgm:spPr/>
      <dgm:t>
        <a:bodyPr/>
        <a:lstStyle/>
        <a:p>
          <a:endParaRPr lang="en-GB"/>
        </a:p>
      </dgm:t>
    </dgm:pt>
    <dgm:pt modelId="{D9E1B486-FE4C-4A3E-94D2-A4AAE08A1183}" type="pres">
      <dgm:prSet presAssocID="{23905C30-FFF5-49BF-96B6-BF4CCA52B114}" presName="connectorText" presStyleLbl="sibTrans2D1" presStyleIdx="4" presStyleCnt="8"/>
      <dgm:spPr/>
      <dgm:t>
        <a:bodyPr/>
        <a:lstStyle/>
        <a:p>
          <a:endParaRPr lang="en-GB"/>
        </a:p>
      </dgm:t>
    </dgm:pt>
    <dgm:pt modelId="{10C1BD3E-AF0C-4D50-ABF4-B1ED3183AD98}" type="pres">
      <dgm:prSet presAssocID="{F795065B-4B69-406B-9321-6F1BF6AE224F}" presName="node" presStyleLbl="node1" presStyleIdx="5" presStyleCnt="8" custScaleX="130096" custScaleY="126106">
        <dgm:presLayoutVars>
          <dgm:bulletEnabled val="1"/>
        </dgm:presLayoutVars>
      </dgm:prSet>
      <dgm:spPr/>
      <dgm:t>
        <a:bodyPr/>
        <a:lstStyle/>
        <a:p>
          <a:endParaRPr lang="en-GB"/>
        </a:p>
      </dgm:t>
    </dgm:pt>
    <dgm:pt modelId="{6EE9EC60-EC93-46FC-B815-63403AF38835}" type="pres">
      <dgm:prSet presAssocID="{AD8BD05E-5050-4F75-8511-27BE8BA25C48}" presName="sibTrans" presStyleLbl="sibTrans2D1" presStyleIdx="5" presStyleCnt="8"/>
      <dgm:spPr/>
      <dgm:t>
        <a:bodyPr/>
        <a:lstStyle/>
        <a:p>
          <a:endParaRPr lang="en-GB"/>
        </a:p>
      </dgm:t>
    </dgm:pt>
    <dgm:pt modelId="{E89B9FB4-631D-45E9-A5D8-847CB722DBB1}" type="pres">
      <dgm:prSet presAssocID="{AD8BD05E-5050-4F75-8511-27BE8BA25C48}" presName="connectorText" presStyleLbl="sibTrans2D1" presStyleIdx="5" presStyleCnt="8"/>
      <dgm:spPr/>
      <dgm:t>
        <a:bodyPr/>
        <a:lstStyle/>
        <a:p>
          <a:endParaRPr lang="en-GB"/>
        </a:p>
      </dgm:t>
    </dgm:pt>
    <dgm:pt modelId="{5432D6C8-A499-4BF0-AC16-229576C813E2}" type="pres">
      <dgm:prSet presAssocID="{8A9B1DBD-04F9-45B2-A1FD-CC2F5611BE17}" presName="node" presStyleLbl="node1" presStyleIdx="6" presStyleCnt="8" custScaleX="130096" custScaleY="126106">
        <dgm:presLayoutVars>
          <dgm:bulletEnabled val="1"/>
        </dgm:presLayoutVars>
      </dgm:prSet>
      <dgm:spPr/>
      <dgm:t>
        <a:bodyPr/>
        <a:lstStyle/>
        <a:p>
          <a:endParaRPr lang="en-GB"/>
        </a:p>
      </dgm:t>
    </dgm:pt>
    <dgm:pt modelId="{C73F2478-8B98-42B3-8883-0F7AB5E58345}" type="pres">
      <dgm:prSet presAssocID="{8AD1BCFA-3843-45C8-A8F1-118643F43BC7}" presName="sibTrans" presStyleLbl="sibTrans2D1" presStyleIdx="6" presStyleCnt="8"/>
      <dgm:spPr/>
      <dgm:t>
        <a:bodyPr/>
        <a:lstStyle/>
        <a:p>
          <a:endParaRPr lang="en-GB"/>
        </a:p>
      </dgm:t>
    </dgm:pt>
    <dgm:pt modelId="{3AAAAB91-6E55-4B90-A437-6FFAFEF48385}" type="pres">
      <dgm:prSet presAssocID="{8AD1BCFA-3843-45C8-A8F1-118643F43BC7}" presName="connectorText" presStyleLbl="sibTrans2D1" presStyleIdx="6" presStyleCnt="8"/>
      <dgm:spPr/>
      <dgm:t>
        <a:bodyPr/>
        <a:lstStyle/>
        <a:p>
          <a:endParaRPr lang="en-GB"/>
        </a:p>
      </dgm:t>
    </dgm:pt>
    <dgm:pt modelId="{77F134FB-77CD-4954-9FA5-7E86FD008852}" type="pres">
      <dgm:prSet presAssocID="{CF92EDB6-5226-42C4-9AF5-0A5F49DEB475}" presName="node" presStyleLbl="node1" presStyleIdx="7" presStyleCnt="8" custScaleX="130096" custScaleY="126106">
        <dgm:presLayoutVars>
          <dgm:bulletEnabled val="1"/>
        </dgm:presLayoutVars>
      </dgm:prSet>
      <dgm:spPr/>
      <dgm:t>
        <a:bodyPr/>
        <a:lstStyle/>
        <a:p>
          <a:endParaRPr lang="en-GB"/>
        </a:p>
      </dgm:t>
    </dgm:pt>
    <dgm:pt modelId="{B51A8526-77FF-46B4-8EC2-62438148C0CC}" type="pres">
      <dgm:prSet presAssocID="{6523DB16-05CB-4A14-95E6-9E39721B6709}" presName="sibTrans" presStyleLbl="sibTrans2D1" presStyleIdx="7" presStyleCnt="8"/>
      <dgm:spPr/>
      <dgm:t>
        <a:bodyPr/>
        <a:lstStyle/>
        <a:p>
          <a:endParaRPr lang="en-GB"/>
        </a:p>
      </dgm:t>
    </dgm:pt>
    <dgm:pt modelId="{2D9A2BD3-2CA1-4B12-A774-B34875A08508}" type="pres">
      <dgm:prSet presAssocID="{6523DB16-05CB-4A14-95E6-9E39721B6709}" presName="connectorText" presStyleLbl="sibTrans2D1" presStyleIdx="7" presStyleCnt="8"/>
      <dgm:spPr/>
      <dgm:t>
        <a:bodyPr/>
        <a:lstStyle/>
        <a:p>
          <a:endParaRPr lang="en-GB"/>
        </a:p>
      </dgm:t>
    </dgm:pt>
  </dgm:ptLst>
  <dgm:cxnLst>
    <dgm:cxn modelId="{AD5AD232-B465-4739-91A2-186BB978BDE4}" type="presOf" srcId="{82973D54-003E-4254-9948-59994CEE589D}" destId="{C489204E-A5DD-48B9-906C-E6DE170BCF47}" srcOrd="1" destOrd="0" presId="urn:microsoft.com/office/officeart/2005/8/layout/cycle2"/>
    <dgm:cxn modelId="{F4C9CFCB-5BF2-427D-9BC7-F09FBC9F2904}" type="presOf" srcId="{CF92EDB6-5226-42C4-9AF5-0A5F49DEB475}" destId="{77F134FB-77CD-4954-9FA5-7E86FD008852}" srcOrd="0" destOrd="0" presId="urn:microsoft.com/office/officeart/2005/8/layout/cycle2"/>
    <dgm:cxn modelId="{40576E25-8E55-494E-B848-F7BB85D23CAF}" type="presOf" srcId="{8AD1BCFA-3843-45C8-A8F1-118643F43BC7}" destId="{3AAAAB91-6E55-4B90-A437-6FFAFEF48385}" srcOrd="1" destOrd="0" presId="urn:microsoft.com/office/officeart/2005/8/layout/cycle2"/>
    <dgm:cxn modelId="{24E4502D-FACD-444B-B78B-1A440E41BD11}" type="presOf" srcId="{38E2FDB9-BA4D-4DDC-99F8-866565D7864D}" destId="{DB25B29E-1AD2-4B39-85CE-063811713937}" srcOrd="0" destOrd="0" presId="urn:microsoft.com/office/officeart/2005/8/layout/cycle2"/>
    <dgm:cxn modelId="{11E4CDB0-0D17-438A-A7C2-DA10C77BF51B}" type="presOf" srcId="{6523DB16-05CB-4A14-95E6-9E39721B6709}" destId="{B51A8526-77FF-46B4-8EC2-62438148C0CC}" srcOrd="0" destOrd="0" presId="urn:microsoft.com/office/officeart/2005/8/layout/cycle2"/>
    <dgm:cxn modelId="{7A1F1CA3-9BF5-4FCE-B7B9-E9E2A1311178}" type="presOf" srcId="{F3D663D5-C01E-48B5-81A3-6C0A87625EDF}" destId="{2F7DA464-44FD-498B-8FF4-2B5E39539149}" srcOrd="0" destOrd="0" presId="urn:microsoft.com/office/officeart/2005/8/layout/cycle2"/>
    <dgm:cxn modelId="{F44FE72F-F35C-4F12-8FAF-0D879D32C829}" srcId="{FD78066C-EB6B-4835-9884-7A7B40D006CB}" destId="{38E2FDB9-BA4D-4DDC-99F8-866565D7864D}" srcOrd="3" destOrd="0" parTransId="{A1065122-A226-4315-A13F-2738419C1B62}" sibTransId="{7FF0F3DD-0A9F-4253-9510-D6032042915E}"/>
    <dgm:cxn modelId="{43D99626-F4FF-4CD9-8C95-3B09DD5F2EBD}" srcId="{FD78066C-EB6B-4835-9884-7A7B40D006CB}" destId="{F795065B-4B69-406B-9321-6F1BF6AE224F}" srcOrd="5" destOrd="0" parTransId="{3B16BD62-A9C0-4F68-A191-8C20C4B5E906}" sibTransId="{AD8BD05E-5050-4F75-8511-27BE8BA25C48}"/>
    <dgm:cxn modelId="{BBF65413-E436-484D-A6F1-FCC27BB31C14}" type="presOf" srcId="{DBE2E401-CBBA-485B-97DA-1BEAE15314CE}" destId="{D3F4AEC6-A751-4446-AD95-904FBDBE2007}" srcOrd="0" destOrd="0" presId="urn:microsoft.com/office/officeart/2005/8/layout/cycle2"/>
    <dgm:cxn modelId="{7CB86974-E26D-442B-8D79-892C0D137A5C}" type="presOf" srcId="{FD78066C-EB6B-4835-9884-7A7B40D006CB}" destId="{1E5D1462-5FE9-489D-B995-3A1ACE0A51F6}" srcOrd="0" destOrd="0" presId="urn:microsoft.com/office/officeart/2005/8/layout/cycle2"/>
    <dgm:cxn modelId="{34BAAEB9-B8BF-4297-ABF3-C571CFC6A0D5}" type="presOf" srcId="{7FF0F3DD-0A9F-4253-9510-D6032042915E}" destId="{84275F9D-548E-409A-92EE-0DFDC41EC7B7}" srcOrd="1" destOrd="0" presId="urn:microsoft.com/office/officeart/2005/8/layout/cycle2"/>
    <dgm:cxn modelId="{6CE81E99-5D9F-4CDC-AD7C-93E57AE34830}" type="presOf" srcId="{8B929D31-D2A2-417A-95E6-D31419FB0900}" destId="{4E2746A1-600A-4638-83AE-6CA9FBB617F1}" srcOrd="0" destOrd="0" presId="urn:microsoft.com/office/officeart/2005/8/layout/cycle2"/>
    <dgm:cxn modelId="{2A97D6DA-CABC-430B-B965-04A836698ABB}" srcId="{FD78066C-EB6B-4835-9884-7A7B40D006CB}" destId="{CF92EDB6-5226-42C4-9AF5-0A5F49DEB475}" srcOrd="7" destOrd="0" parTransId="{57367F5F-4D54-44B8-B2A8-C0563C5F6BF8}" sibTransId="{6523DB16-05CB-4A14-95E6-9E39721B6709}"/>
    <dgm:cxn modelId="{EBDC2A7A-93C0-4C47-878A-E8AB8E9C9C1C}" type="presOf" srcId="{F795065B-4B69-406B-9321-6F1BF6AE224F}" destId="{10C1BD3E-AF0C-4D50-ABF4-B1ED3183AD98}" srcOrd="0" destOrd="0" presId="urn:microsoft.com/office/officeart/2005/8/layout/cycle2"/>
    <dgm:cxn modelId="{775C5EB0-3950-4EB9-BABD-EA11307FE151}" type="presOf" srcId="{DBE2E401-CBBA-485B-97DA-1BEAE15314CE}" destId="{3EAC480D-0C42-4CD5-8598-5A843784B7FC}" srcOrd="1" destOrd="0" presId="urn:microsoft.com/office/officeart/2005/8/layout/cycle2"/>
    <dgm:cxn modelId="{2CC3F30E-9250-4E43-8880-7AE30ECCC91C}" type="presOf" srcId="{E9DED14D-CDC8-47D3-9BC5-B2669360D40D}" destId="{C9BD4D17-9499-4E97-B873-5AAA4CE70B10}" srcOrd="0" destOrd="0" presId="urn:microsoft.com/office/officeart/2005/8/layout/cycle2"/>
    <dgm:cxn modelId="{45328645-89D5-470A-950A-1EC735745A5E}" srcId="{FD78066C-EB6B-4835-9884-7A7B40D006CB}" destId="{8A9B1DBD-04F9-45B2-A1FD-CC2F5611BE17}" srcOrd="6" destOrd="0" parTransId="{D3E2ECC2-BAF1-480B-9154-DD606CCF2718}" sibTransId="{8AD1BCFA-3843-45C8-A8F1-118643F43BC7}"/>
    <dgm:cxn modelId="{5E51B4A9-9E20-47DE-B931-8D84A40107E5}" type="presOf" srcId="{CFF433DC-D7FB-46E1-AF3F-6D63CF82C792}" destId="{5F463D9D-8A1C-4FC5-9440-3F2FFD64970A}" srcOrd="0" destOrd="0" presId="urn:microsoft.com/office/officeart/2005/8/layout/cycle2"/>
    <dgm:cxn modelId="{2FDC6BDE-C983-4DE6-B22F-9A7D92817D51}" type="presOf" srcId="{8A9B1DBD-04F9-45B2-A1FD-CC2F5611BE17}" destId="{5432D6C8-A499-4BF0-AC16-229576C813E2}" srcOrd="0" destOrd="0" presId="urn:microsoft.com/office/officeart/2005/8/layout/cycle2"/>
    <dgm:cxn modelId="{18F35324-E9DE-4D98-AF2C-0E6409824B5A}" srcId="{FD78066C-EB6B-4835-9884-7A7B40D006CB}" destId="{17EE30CB-7C2F-4A29-923A-D7B5D54B1AA8}" srcOrd="4" destOrd="0" parTransId="{5E81F869-715D-4AEC-AE37-F5F311B40576}" sibTransId="{23905C30-FFF5-49BF-96B6-BF4CCA52B114}"/>
    <dgm:cxn modelId="{EF0D56C6-3430-495C-8BDA-9F6B6E3D991D}" type="presOf" srcId="{17EE30CB-7C2F-4A29-923A-D7B5D54B1AA8}" destId="{BB3E9F9C-EE6D-45D9-9A49-42D7119B36CD}" srcOrd="0" destOrd="0" presId="urn:microsoft.com/office/officeart/2005/8/layout/cycle2"/>
    <dgm:cxn modelId="{EC6CA9D5-D6D4-47EF-BCF5-00A752896E66}" type="presOf" srcId="{23905C30-FFF5-49BF-96B6-BF4CCA52B114}" destId="{D9E1B486-FE4C-4A3E-94D2-A4AAE08A1183}" srcOrd="1" destOrd="0" presId="urn:microsoft.com/office/officeart/2005/8/layout/cycle2"/>
    <dgm:cxn modelId="{F2B75B9C-6BE0-418A-A125-903F95C80345}" type="presOf" srcId="{6523DB16-05CB-4A14-95E6-9E39721B6709}" destId="{2D9A2BD3-2CA1-4B12-A774-B34875A08508}" srcOrd="1" destOrd="0" presId="urn:microsoft.com/office/officeart/2005/8/layout/cycle2"/>
    <dgm:cxn modelId="{542A81E5-7A41-4ED2-A429-AE95B2AF56B7}" srcId="{FD78066C-EB6B-4835-9884-7A7B40D006CB}" destId="{F3D663D5-C01E-48B5-81A3-6C0A87625EDF}" srcOrd="2" destOrd="0" parTransId="{6F866CBF-E7A0-4AD4-9C6C-9619DB49EA90}" sibTransId="{82973D54-003E-4254-9948-59994CEE589D}"/>
    <dgm:cxn modelId="{ED7F4502-CEFE-4E42-9C58-ED2ED20CA3E9}" type="presOf" srcId="{AD8BD05E-5050-4F75-8511-27BE8BA25C48}" destId="{E89B9FB4-631D-45E9-A5D8-847CB722DBB1}" srcOrd="1" destOrd="0" presId="urn:microsoft.com/office/officeart/2005/8/layout/cycle2"/>
    <dgm:cxn modelId="{D812CE3B-4EE3-46AB-B4BB-6EFBC3A6C21A}" type="presOf" srcId="{23905C30-FFF5-49BF-96B6-BF4CCA52B114}" destId="{4D2F5169-89C7-41A1-80D6-25CD95D835B6}" srcOrd="0" destOrd="0" presId="urn:microsoft.com/office/officeart/2005/8/layout/cycle2"/>
    <dgm:cxn modelId="{8AAD7D04-38DC-4FE2-98C0-D5A82F74621D}" type="presOf" srcId="{AD8BD05E-5050-4F75-8511-27BE8BA25C48}" destId="{6EE9EC60-EC93-46FC-B815-63403AF38835}" srcOrd="0" destOrd="0" presId="urn:microsoft.com/office/officeart/2005/8/layout/cycle2"/>
    <dgm:cxn modelId="{4DB0110C-F44B-4E02-BED0-73F876FEBFBF}" srcId="{FD78066C-EB6B-4835-9884-7A7B40D006CB}" destId="{CFF433DC-D7FB-46E1-AF3F-6D63CF82C792}" srcOrd="1" destOrd="0" parTransId="{12FB9FE8-C0CF-4FA7-B7AD-D2825A79B9B0}" sibTransId="{DBE2E401-CBBA-485B-97DA-1BEAE15314CE}"/>
    <dgm:cxn modelId="{3CC19DB6-9CEE-41B4-AB98-A428F1E1FBA8}" type="presOf" srcId="{8B929D31-D2A2-417A-95E6-D31419FB0900}" destId="{98CA9F4D-949E-4B09-93E5-43D86F15BFAF}" srcOrd="1" destOrd="0" presId="urn:microsoft.com/office/officeart/2005/8/layout/cycle2"/>
    <dgm:cxn modelId="{819EF0AB-F6E4-47C5-9DD1-EF19A18FAC52}" type="presOf" srcId="{8AD1BCFA-3843-45C8-A8F1-118643F43BC7}" destId="{C73F2478-8B98-42B3-8883-0F7AB5E58345}" srcOrd="0" destOrd="0" presId="urn:microsoft.com/office/officeart/2005/8/layout/cycle2"/>
    <dgm:cxn modelId="{E481DCCE-48B0-45F4-9468-0242DDE36FAE}" type="presOf" srcId="{7FF0F3DD-0A9F-4253-9510-D6032042915E}" destId="{BB97C8C7-5CA0-4FD2-8D58-D7572563A168}" srcOrd="0" destOrd="0" presId="urn:microsoft.com/office/officeart/2005/8/layout/cycle2"/>
    <dgm:cxn modelId="{09B78A9C-C6C3-4FEC-90AC-8220B5C4F9CC}" srcId="{FD78066C-EB6B-4835-9884-7A7B40D006CB}" destId="{E9DED14D-CDC8-47D3-9BC5-B2669360D40D}" srcOrd="0" destOrd="0" parTransId="{4B77655F-E751-4B1E-AC1B-24EA3B091D2E}" sibTransId="{8B929D31-D2A2-417A-95E6-D31419FB0900}"/>
    <dgm:cxn modelId="{B6032D3D-2F97-482E-89C4-03EDA8449D1E}" type="presOf" srcId="{82973D54-003E-4254-9948-59994CEE589D}" destId="{E3276092-1013-45BF-96C3-D640ACF703BC}" srcOrd="0" destOrd="0" presId="urn:microsoft.com/office/officeart/2005/8/layout/cycle2"/>
    <dgm:cxn modelId="{6F299506-6A8C-408B-B513-01FA2C673594}" type="presParOf" srcId="{1E5D1462-5FE9-489D-B995-3A1ACE0A51F6}" destId="{C9BD4D17-9499-4E97-B873-5AAA4CE70B10}" srcOrd="0" destOrd="0" presId="urn:microsoft.com/office/officeart/2005/8/layout/cycle2"/>
    <dgm:cxn modelId="{756BE5F4-FD5C-43E2-9AB2-E40E89A47EA1}" type="presParOf" srcId="{1E5D1462-5FE9-489D-B995-3A1ACE0A51F6}" destId="{4E2746A1-600A-4638-83AE-6CA9FBB617F1}" srcOrd="1" destOrd="0" presId="urn:microsoft.com/office/officeart/2005/8/layout/cycle2"/>
    <dgm:cxn modelId="{579F0C36-38D6-41AA-B608-241C9AC60114}" type="presParOf" srcId="{4E2746A1-600A-4638-83AE-6CA9FBB617F1}" destId="{98CA9F4D-949E-4B09-93E5-43D86F15BFAF}" srcOrd="0" destOrd="0" presId="urn:microsoft.com/office/officeart/2005/8/layout/cycle2"/>
    <dgm:cxn modelId="{9AF22A3E-C63C-4A1D-9054-45B3EB567C9C}" type="presParOf" srcId="{1E5D1462-5FE9-489D-B995-3A1ACE0A51F6}" destId="{5F463D9D-8A1C-4FC5-9440-3F2FFD64970A}" srcOrd="2" destOrd="0" presId="urn:microsoft.com/office/officeart/2005/8/layout/cycle2"/>
    <dgm:cxn modelId="{171A7887-5A07-4001-BFFA-DF812A8ACCB1}" type="presParOf" srcId="{1E5D1462-5FE9-489D-B995-3A1ACE0A51F6}" destId="{D3F4AEC6-A751-4446-AD95-904FBDBE2007}" srcOrd="3" destOrd="0" presId="urn:microsoft.com/office/officeart/2005/8/layout/cycle2"/>
    <dgm:cxn modelId="{3BF3F030-A6D6-48CD-A77C-59B935B091E3}" type="presParOf" srcId="{D3F4AEC6-A751-4446-AD95-904FBDBE2007}" destId="{3EAC480D-0C42-4CD5-8598-5A843784B7FC}" srcOrd="0" destOrd="0" presId="urn:microsoft.com/office/officeart/2005/8/layout/cycle2"/>
    <dgm:cxn modelId="{99E30E80-4C00-47A3-9171-31A750EC8CBB}" type="presParOf" srcId="{1E5D1462-5FE9-489D-B995-3A1ACE0A51F6}" destId="{2F7DA464-44FD-498B-8FF4-2B5E39539149}" srcOrd="4" destOrd="0" presId="urn:microsoft.com/office/officeart/2005/8/layout/cycle2"/>
    <dgm:cxn modelId="{A377D7B4-67D8-4663-9D08-CC35B88B5334}" type="presParOf" srcId="{1E5D1462-5FE9-489D-B995-3A1ACE0A51F6}" destId="{E3276092-1013-45BF-96C3-D640ACF703BC}" srcOrd="5" destOrd="0" presId="urn:microsoft.com/office/officeart/2005/8/layout/cycle2"/>
    <dgm:cxn modelId="{E46B058D-3760-4D3D-A8D1-95B066261335}" type="presParOf" srcId="{E3276092-1013-45BF-96C3-D640ACF703BC}" destId="{C489204E-A5DD-48B9-906C-E6DE170BCF47}" srcOrd="0" destOrd="0" presId="urn:microsoft.com/office/officeart/2005/8/layout/cycle2"/>
    <dgm:cxn modelId="{3DF1E2E0-225F-4066-8A0F-83C62674E93F}" type="presParOf" srcId="{1E5D1462-5FE9-489D-B995-3A1ACE0A51F6}" destId="{DB25B29E-1AD2-4B39-85CE-063811713937}" srcOrd="6" destOrd="0" presId="urn:microsoft.com/office/officeart/2005/8/layout/cycle2"/>
    <dgm:cxn modelId="{70985221-15B0-4F42-8906-8E34C134D743}" type="presParOf" srcId="{1E5D1462-5FE9-489D-B995-3A1ACE0A51F6}" destId="{BB97C8C7-5CA0-4FD2-8D58-D7572563A168}" srcOrd="7" destOrd="0" presId="urn:microsoft.com/office/officeart/2005/8/layout/cycle2"/>
    <dgm:cxn modelId="{ED258D49-31C0-4B67-8C86-E356BFCF2AF3}" type="presParOf" srcId="{BB97C8C7-5CA0-4FD2-8D58-D7572563A168}" destId="{84275F9D-548E-409A-92EE-0DFDC41EC7B7}" srcOrd="0" destOrd="0" presId="urn:microsoft.com/office/officeart/2005/8/layout/cycle2"/>
    <dgm:cxn modelId="{F86328D9-20D3-4EA9-A3AB-8D8BAF1EC044}" type="presParOf" srcId="{1E5D1462-5FE9-489D-B995-3A1ACE0A51F6}" destId="{BB3E9F9C-EE6D-45D9-9A49-42D7119B36CD}" srcOrd="8" destOrd="0" presId="urn:microsoft.com/office/officeart/2005/8/layout/cycle2"/>
    <dgm:cxn modelId="{7CFAAE0D-318A-4CF6-A9E4-2EE018F02DAA}" type="presParOf" srcId="{1E5D1462-5FE9-489D-B995-3A1ACE0A51F6}" destId="{4D2F5169-89C7-41A1-80D6-25CD95D835B6}" srcOrd="9" destOrd="0" presId="urn:microsoft.com/office/officeart/2005/8/layout/cycle2"/>
    <dgm:cxn modelId="{D6314AE9-8902-45F3-84E6-F058CA1345FF}" type="presParOf" srcId="{4D2F5169-89C7-41A1-80D6-25CD95D835B6}" destId="{D9E1B486-FE4C-4A3E-94D2-A4AAE08A1183}" srcOrd="0" destOrd="0" presId="urn:microsoft.com/office/officeart/2005/8/layout/cycle2"/>
    <dgm:cxn modelId="{2987112A-C14F-471F-8E95-1C09F52A5B78}" type="presParOf" srcId="{1E5D1462-5FE9-489D-B995-3A1ACE0A51F6}" destId="{10C1BD3E-AF0C-4D50-ABF4-B1ED3183AD98}" srcOrd="10" destOrd="0" presId="urn:microsoft.com/office/officeart/2005/8/layout/cycle2"/>
    <dgm:cxn modelId="{B7EAACB2-390D-4979-B013-B53CC4578C69}" type="presParOf" srcId="{1E5D1462-5FE9-489D-B995-3A1ACE0A51F6}" destId="{6EE9EC60-EC93-46FC-B815-63403AF38835}" srcOrd="11" destOrd="0" presId="urn:microsoft.com/office/officeart/2005/8/layout/cycle2"/>
    <dgm:cxn modelId="{66E55036-CCFD-4F01-B88D-F8C3D3A16EF1}" type="presParOf" srcId="{6EE9EC60-EC93-46FC-B815-63403AF38835}" destId="{E89B9FB4-631D-45E9-A5D8-847CB722DBB1}" srcOrd="0" destOrd="0" presId="urn:microsoft.com/office/officeart/2005/8/layout/cycle2"/>
    <dgm:cxn modelId="{ECFEDB20-1D5C-45C9-8883-2666F5ED0568}" type="presParOf" srcId="{1E5D1462-5FE9-489D-B995-3A1ACE0A51F6}" destId="{5432D6C8-A499-4BF0-AC16-229576C813E2}" srcOrd="12" destOrd="0" presId="urn:microsoft.com/office/officeart/2005/8/layout/cycle2"/>
    <dgm:cxn modelId="{EE018AC1-EB5F-4952-BEDA-D51FA6B956B6}" type="presParOf" srcId="{1E5D1462-5FE9-489D-B995-3A1ACE0A51F6}" destId="{C73F2478-8B98-42B3-8883-0F7AB5E58345}" srcOrd="13" destOrd="0" presId="urn:microsoft.com/office/officeart/2005/8/layout/cycle2"/>
    <dgm:cxn modelId="{5DD38198-9AE1-4B69-9DAD-06F5F6CB56C7}" type="presParOf" srcId="{C73F2478-8B98-42B3-8883-0F7AB5E58345}" destId="{3AAAAB91-6E55-4B90-A437-6FFAFEF48385}" srcOrd="0" destOrd="0" presId="urn:microsoft.com/office/officeart/2005/8/layout/cycle2"/>
    <dgm:cxn modelId="{A3F154A1-E4B9-43D3-BBC9-2CB57CD1F727}" type="presParOf" srcId="{1E5D1462-5FE9-489D-B995-3A1ACE0A51F6}" destId="{77F134FB-77CD-4954-9FA5-7E86FD008852}" srcOrd="14" destOrd="0" presId="urn:microsoft.com/office/officeart/2005/8/layout/cycle2"/>
    <dgm:cxn modelId="{76470655-2942-4FEA-95BB-116B037E3555}" type="presParOf" srcId="{1E5D1462-5FE9-489D-B995-3A1ACE0A51F6}" destId="{B51A8526-77FF-46B4-8EC2-62438148C0CC}" srcOrd="15" destOrd="0" presId="urn:microsoft.com/office/officeart/2005/8/layout/cycle2"/>
    <dgm:cxn modelId="{488EBF43-7960-449F-AF61-9F04187FDD05}" type="presParOf" srcId="{B51A8526-77FF-46B4-8EC2-62438148C0CC}" destId="{2D9A2BD3-2CA1-4B12-A774-B34875A0850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78066C-EB6B-4835-9884-7A7B40D006C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E9DED14D-CDC8-47D3-9BC5-B2669360D40D}">
      <dgm:prSet phldrT="[Text]" custT="1"/>
      <dgm:spPr>
        <a:solidFill>
          <a:srgbClr val="840B55"/>
        </a:solidFill>
      </dgm:spPr>
      <dgm:t>
        <a:bodyPr/>
        <a:lstStyle/>
        <a:p>
          <a:r>
            <a:rPr lang="en-GB" sz="1400" dirty="0" smtClean="0"/>
            <a:t>Build relationships</a:t>
          </a:r>
          <a:endParaRPr lang="en-GB" sz="1400" dirty="0"/>
        </a:p>
      </dgm:t>
    </dgm:pt>
    <dgm:pt modelId="{4B77655F-E751-4B1E-AC1B-24EA3B091D2E}" type="parTrans" cxnId="{09B78A9C-C6C3-4FEC-90AC-8220B5C4F9CC}">
      <dgm:prSet/>
      <dgm:spPr/>
      <dgm:t>
        <a:bodyPr/>
        <a:lstStyle/>
        <a:p>
          <a:endParaRPr lang="en-GB"/>
        </a:p>
      </dgm:t>
    </dgm:pt>
    <dgm:pt modelId="{8B929D31-D2A2-417A-95E6-D31419FB0900}" type="sibTrans" cxnId="{09B78A9C-C6C3-4FEC-90AC-8220B5C4F9CC}">
      <dgm:prSet/>
      <dgm:spPr>
        <a:solidFill>
          <a:srgbClr val="840B55"/>
        </a:solidFill>
      </dgm:spPr>
      <dgm:t>
        <a:bodyPr/>
        <a:lstStyle/>
        <a:p>
          <a:endParaRPr lang="en-GB"/>
        </a:p>
      </dgm:t>
    </dgm:pt>
    <dgm:pt modelId="{CFF433DC-D7FB-46E1-AF3F-6D63CF82C792}">
      <dgm:prSet phldrT="[Text]"/>
      <dgm:spPr>
        <a:solidFill>
          <a:srgbClr val="840B55"/>
        </a:solidFill>
      </dgm:spPr>
      <dgm:t>
        <a:bodyPr/>
        <a:lstStyle/>
        <a:p>
          <a:r>
            <a:rPr lang="en-GB" dirty="0" smtClean="0"/>
            <a:t>Identify campaign issue</a:t>
          </a:r>
          <a:endParaRPr lang="en-GB" dirty="0"/>
        </a:p>
      </dgm:t>
    </dgm:pt>
    <dgm:pt modelId="{12FB9FE8-C0CF-4FA7-B7AD-D2825A79B9B0}" type="parTrans" cxnId="{4DB0110C-F44B-4E02-BED0-73F876FEBFBF}">
      <dgm:prSet/>
      <dgm:spPr/>
      <dgm:t>
        <a:bodyPr/>
        <a:lstStyle/>
        <a:p>
          <a:endParaRPr lang="en-GB"/>
        </a:p>
      </dgm:t>
    </dgm:pt>
    <dgm:pt modelId="{DBE2E401-CBBA-485B-97DA-1BEAE15314CE}" type="sibTrans" cxnId="{4DB0110C-F44B-4E02-BED0-73F876FEBFBF}">
      <dgm:prSet/>
      <dgm:spPr>
        <a:solidFill>
          <a:srgbClr val="840B55"/>
        </a:solidFill>
      </dgm:spPr>
      <dgm:t>
        <a:bodyPr/>
        <a:lstStyle/>
        <a:p>
          <a:endParaRPr lang="en-GB"/>
        </a:p>
      </dgm:t>
    </dgm:pt>
    <dgm:pt modelId="{F3D663D5-C01E-48B5-81A3-6C0A87625EDF}">
      <dgm:prSet phldrT="[Text]"/>
      <dgm:spPr>
        <a:solidFill>
          <a:srgbClr val="BF689F"/>
        </a:solidFill>
      </dgm:spPr>
      <dgm:t>
        <a:bodyPr/>
        <a:lstStyle/>
        <a:p>
          <a:r>
            <a:rPr lang="en-GB" dirty="0" smtClean="0"/>
            <a:t>Analyse the issue</a:t>
          </a:r>
          <a:endParaRPr lang="en-GB" dirty="0"/>
        </a:p>
      </dgm:t>
    </dgm:pt>
    <dgm:pt modelId="{6F866CBF-E7A0-4AD4-9C6C-9619DB49EA90}" type="parTrans" cxnId="{542A81E5-7A41-4ED2-A429-AE95B2AF56B7}">
      <dgm:prSet/>
      <dgm:spPr/>
      <dgm:t>
        <a:bodyPr/>
        <a:lstStyle/>
        <a:p>
          <a:endParaRPr lang="en-GB"/>
        </a:p>
      </dgm:t>
    </dgm:pt>
    <dgm:pt modelId="{82973D54-003E-4254-9948-59994CEE589D}" type="sibTrans" cxnId="{542A81E5-7A41-4ED2-A429-AE95B2AF56B7}">
      <dgm:prSet/>
      <dgm:spPr>
        <a:solidFill>
          <a:srgbClr val="840B55"/>
        </a:solidFill>
      </dgm:spPr>
      <dgm:t>
        <a:bodyPr/>
        <a:lstStyle/>
        <a:p>
          <a:endParaRPr lang="en-GB"/>
        </a:p>
      </dgm:t>
    </dgm:pt>
    <dgm:pt modelId="{38E2FDB9-BA4D-4DDC-99F8-866565D7864D}">
      <dgm:prSet phldrT="[Text]"/>
      <dgm:spPr>
        <a:solidFill>
          <a:srgbClr val="BF689F"/>
        </a:solidFill>
      </dgm:spPr>
      <dgm:t>
        <a:bodyPr/>
        <a:lstStyle/>
        <a:p>
          <a:r>
            <a:rPr lang="en-GB" dirty="0" smtClean="0"/>
            <a:t>Develop a strategy</a:t>
          </a:r>
        </a:p>
      </dgm:t>
    </dgm:pt>
    <dgm:pt modelId="{A1065122-A226-4315-A13F-2738419C1B62}" type="parTrans" cxnId="{F44FE72F-F35C-4F12-8FAF-0D879D32C829}">
      <dgm:prSet/>
      <dgm:spPr/>
      <dgm:t>
        <a:bodyPr/>
        <a:lstStyle/>
        <a:p>
          <a:endParaRPr lang="en-GB"/>
        </a:p>
      </dgm:t>
    </dgm:pt>
    <dgm:pt modelId="{7FF0F3DD-0A9F-4253-9510-D6032042915E}" type="sibTrans" cxnId="{F44FE72F-F35C-4F12-8FAF-0D879D32C829}">
      <dgm:prSet/>
      <dgm:spPr>
        <a:solidFill>
          <a:srgbClr val="840B55"/>
        </a:solidFill>
      </dgm:spPr>
      <dgm:t>
        <a:bodyPr/>
        <a:lstStyle/>
        <a:p>
          <a:endParaRPr lang="en-GB"/>
        </a:p>
      </dgm:t>
    </dgm:pt>
    <dgm:pt modelId="{17EE30CB-7C2F-4A29-923A-D7B5D54B1AA8}">
      <dgm:prSet phldrT="[Text]"/>
      <dgm:spPr>
        <a:solidFill>
          <a:srgbClr val="BF689F"/>
        </a:solidFill>
      </dgm:spPr>
      <dgm:t>
        <a:bodyPr/>
        <a:lstStyle/>
        <a:p>
          <a:r>
            <a:rPr lang="en-GB" dirty="0" smtClean="0"/>
            <a:t>Planning</a:t>
          </a:r>
          <a:endParaRPr lang="en-GB" dirty="0"/>
        </a:p>
      </dgm:t>
    </dgm:pt>
    <dgm:pt modelId="{5E81F869-715D-4AEC-AE37-F5F311B40576}" type="parTrans" cxnId="{18F35324-E9DE-4D98-AF2C-0E6409824B5A}">
      <dgm:prSet/>
      <dgm:spPr/>
      <dgm:t>
        <a:bodyPr/>
        <a:lstStyle/>
        <a:p>
          <a:endParaRPr lang="en-GB"/>
        </a:p>
      </dgm:t>
    </dgm:pt>
    <dgm:pt modelId="{23905C30-FFF5-49BF-96B6-BF4CCA52B114}" type="sibTrans" cxnId="{18F35324-E9DE-4D98-AF2C-0E6409824B5A}">
      <dgm:prSet/>
      <dgm:spPr>
        <a:solidFill>
          <a:srgbClr val="840B55"/>
        </a:solidFill>
      </dgm:spPr>
      <dgm:t>
        <a:bodyPr/>
        <a:lstStyle/>
        <a:p>
          <a:endParaRPr lang="en-GB"/>
        </a:p>
      </dgm:t>
    </dgm:pt>
    <dgm:pt modelId="{F795065B-4B69-406B-9321-6F1BF6AE224F}">
      <dgm:prSet phldrT="[Text]"/>
      <dgm:spPr>
        <a:solidFill>
          <a:srgbClr val="840B55"/>
        </a:solidFill>
      </dgm:spPr>
      <dgm:t>
        <a:bodyPr/>
        <a:lstStyle/>
        <a:p>
          <a:r>
            <a:rPr lang="en-GB" dirty="0" smtClean="0"/>
            <a:t>Organise and build</a:t>
          </a:r>
          <a:endParaRPr lang="en-GB" dirty="0"/>
        </a:p>
      </dgm:t>
    </dgm:pt>
    <dgm:pt modelId="{3B16BD62-A9C0-4F68-A191-8C20C4B5E906}" type="parTrans" cxnId="{43D99626-F4FF-4CD9-8C95-3B09DD5F2EBD}">
      <dgm:prSet/>
      <dgm:spPr/>
      <dgm:t>
        <a:bodyPr/>
        <a:lstStyle/>
        <a:p>
          <a:endParaRPr lang="en-GB"/>
        </a:p>
      </dgm:t>
    </dgm:pt>
    <dgm:pt modelId="{AD8BD05E-5050-4F75-8511-27BE8BA25C48}" type="sibTrans" cxnId="{43D99626-F4FF-4CD9-8C95-3B09DD5F2EBD}">
      <dgm:prSet/>
      <dgm:spPr>
        <a:solidFill>
          <a:srgbClr val="840B55"/>
        </a:solidFill>
      </dgm:spPr>
      <dgm:t>
        <a:bodyPr/>
        <a:lstStyle/>
        <a:p>
          <a:endParaRPr lang="en-GB"/>
        </a:p>
      </dgm:t>
    </dgm:pt>
    <dgm:pt modelId="{8A9B1DBD-04F9-45B2-A1FD-CC2F5611BE17}">
      <dgm:prSet phldrT="[Text]"/>
      <dgm:spPr>
        <a:solidFill>
          <a:srgbClr val="BF689F"/>
        </a:solidFill>
      </dgm:spPr>
      <dgm:t>
        <a:bodyPr/>
        <a:lstStyle/>
        <a:p>
          <a:r>
            <a:rPr lang="en-GB" dirty="0" smtClean="0"/>
            <a:t>Campaign delivery and monitoring</a:t>
          </a:r>
          <a:endParaRPr lang="en-GB" dirty="0"/>
        </a:p>
      </dgm:t>
    </dgm:pt>
    <dgm:pt modelId="{D3E2ECC2-BAF1-480B-9154-DD606CCF2718}" type="parTrans" cxnId="{45328645-89D5-470A-950A-1EC735745A5E}">
      <dgm:prSet/>
      <dgm:spPr/>
      <dgm:t>
        <a:bodyPr/>
        <a:lstStyle/>
        <a:p>
          <a:endParaRPr lang="en-GB"/>
        </a:p>
      </dgm:t>
    </dgm:pt>
    <dgm:pt modelId="{8AD1BCFA-3843-45C8-A8F1-118643F43BC7}" type="sibTrans" cxnId="{45328645-89D5-470A-950A-1EC735745A5E}">
      <dgm:prSet/>
      <dgm:spPr>
        <a:solidFill>
          <a:srgbClr val="840B55"/>
        </a:solidFill>
      </dgm:spPr>
      <dgm:t>
        <a:bodyPr/>
        <a:lstStyle/>
        <a:p>
          <a:endParaRPr lang="en-GB"/>
        </a:p>
      </dgm:t>
    </dgm:pt>
    <dgm:pt modelId="{CF92EDB6-5226-42C4-9AF5-0A5F49DEB475}">
      <dgm:prSet phldrT="[Text]"/>
      <dgm:spPr>
        <a:solidFill>
          <a:srgbClr val="BF689F"/>
        </a:solidFill>
      </dgm:spPr>
      <dgm:t>
        <a:bodyPr/>
        <a:lstStyle/>
        <a:p>
          <a:r>
            <a:rPr lang="en-GB" dirty="0" smtClean="0"/>
            <a:t>Evaluation</a:t>
          </a:r>
        </a:p>
      </dgm:t>
    </dgm:pt>
    <dgm:pt modelId="{57367F5F-4D54-44B8-B2A8-C0563C5F6BF8}" type="parTrans" cxnId="{2A97D6DA-CABC-430B-B965-04A836698ABB}">
      <dgm:prSet/>
      <dgm:spPr/>
      <dgm:t>
        <a:bodyPr/>
        <a:lstStyle/>
        <a:p>
          <a:endParaRPr lang="en-GB"/>
        </a:p>
      </dgm:t>
    </dgm:pt>
    <dgm:pt modelId="{6523DB16-05CB-4A14-95E6-9E39721B6709}" type="sibTrans" cxnId="{2A97D6DA-CABC-430B-B965-04A836698ABB}">
      <dgm:prSet/>
      <dgm:spPr>
        <a:solidFill>
          <a:srgbClr val="840B55"/>
        </a:solidFill>
      </dgm:spPr>
      <dgm:t>
        <a:bodyPr/>
        <a:lstStyle/>
        <a:p>
          <a:endParaRPr lang="en-GB"/>
        </a:p>
      </dgm:t>
    </dgm:pt>
    <dgm:pt modelId="{1E5D1462-5FE9-489D-B995-3A1ACE0A51F6}" type="pres">
      <dgm:prSet presAssocID="{FD78066C-EB6B-4835-9884-7A7B40D006CB}" presName="cycle" presStyleCnt="0">
        <dgm:presLayoutVars>
          <dgm:dir/>
          <dgm:resizeHandles val="exact"/>
        </dgm:presLayoutVars>
      </dgm:prSet>
      <dgm:spPr/>
      <dgm:t>
        <a:bodyPr/>
        <a:lstStyle/>
        <a:p>
          <a:endParaRPr lang="en-GB"/>
        </a:p>
      </dgm:t>
    </dgm:pt>
    <dgm:pt modelId="{C9BD4D17-9499-4E97-B873-5AAA4CE70B10}" type="pres">
      <dgm:prSet presAssocID="{E9DED14D-CDC8-47D3-9BC5-B2669360D40D}" presName="node" presStyleLbl="node1" presStyleIdx="0" presStyleCnt="8" custScaleX="130096" custScaleY="126106">
        <dgm:presLayoutVars>
          <dgm:bulletEnabled val="1"/>
        </dgm:presLayoutVars>
      </dgm:prSet>
      <dgm:spPr/>
      <dgm:t>
        <a:bodyPr/>
        <a:lstStyle/>
        <a:p>
          <a:endParaRPr lang="en-GB"/>
        </a:p>
      </dgm:t>
    </dgm:pt>
    <dgm:pt modelId="{4E2746A1-600A-4638-83AE-6CA9FBB617F1}" type="pres">
      <dgm:prSet presAssocID="{8B929D31-D2A2-417A-95E6-D31419FB0900}" presName="sibTrans" presStyleLbl="sibTrans2D1" presStyleIdx="0" presStyleCnt="8"/>
      <dgm:spPr/>
      <dgm:t>
        <a:bodyPr/>
        <a:lstStyle/>
        <a:p>
          <a:endParaRPr lang="en-GB"/>
        </a:p>
      </dgm:t>
    </dgm:pt>
    <dgm:pt modelId="{98CA9F4D-949E-4B09-93E5-43D86F15BFAF}" type="pres">
      <dgm:prSet presAssocID="{8B929D31-D2A2-417A-95E6-D31419FB0900}" presName="connectorText" presStyleLbl="sibTrans2D1" presStyleIdx="0" presStyleCnt="8"/>
      <dgm:spPr/>
      <dgm:t>
        <a:bodyPr/>
        <a:lstStyle/>
        <a:p>
          <a:endParaRPr lang="en-GB"/>
        </a:p>
      </dgm:t>
    </dgm:pt>
    <dgm:pt modelId="{5F463D9D-8A1C-4FC5-9440-3F2FFD64970A}" type="pres">
      <dgm:prSet presAssocID="{CFF433DC-D7FB-46E1-AF3F-6D63CF82C792}" presName="node" presStyleLbl="node1" presStyleIdx="1" presStyleCnt="8" custScaleX="130096" custScaleY="126106">
        <dgm:presLayoutVars>
          <dgm:bulletEnabled val="1"/>
        </dgm:presLayoutVars>
      </dgm:prSet>
      <dgm:spPr/>
      <dgm:t>
        <a:bodyPr/>
        <a:lstStyle/>
        <a:p>
          <a:endParaRPr lang="en-GB"/>
        </a:p>
      </dgm:t>
    </dgm:pt>
    <dgm:pt modelId="{D3F4AEC6-A751-4446-AD95-904FBDBE2007}" type="pres">
      <dgm:prSet presAssocID="{DBE2E401-CBBA-485B-97DA-1BEAE15314CE}" presName="sibTrans" presStyleLbl="sibTrans2D1" presStyleIdx="1" presStyleCnt="8"/>
      <dgm:spPr/>
      <dgm:t>
        <a:bodyPr/>
        <a:lstStyle/>
        <a:p>
          <a:endParaRPr lang="en-GB"/>
        </a:p>
      </dgm:t>
    </dgm:pt>
    <dgm:pt modelId="{3EAC480D-0C42-4CD5-8598-5A843784B7FC}" type="pres">
      <dgm:prSet presAssocID="{DBE2E401-CBBA-485B-97DA-1BEAE15314CE}" presName="connectorText" presStyleLbl="sibTrans2D1" presStyleIdx="1" presStyleCnt="8"/>
      <dgm:spPr/>
      <dgm:t>
        <a:bodyPr/>
        <a:lstStyle/>
        <a:p>
          <a:endParaRPr lang="en-GB"/>
        </a:p>
      </dgm:t>
    </dgm:pt>
    <dgm:pt modelId="{2F7DA464-44FD-498B-8FF4-2B5E39539149}" type="pres">
      <dgm:prSet presAssocID="{F3D663D5-C01E-48B5-81A3-6C0A87625EDF}" presName="node" presStyleLbl="node1" presStyleIdx="2" presStyleCnt="8" custScaleX="130096" custScaleY="126106">
        <dgm:presLayoutVars>
          <dgm:bulletEnabled val="1"/>
        </dgm:presLayoutVars>
      </dgm:prSet>
      <dgm:spPr/>
      <dgm:t>
        <a:bodyPr/>
        <a:lstStyle/>
        <a:p>
          <a:endParaRPr lang="en-GB"/>
        </a:p>
      </dgm:t>
    </dgm:pt>
    <dgm:pt modelId="{E3276092-1013-45BF-96C3-D640ACF703BC}" type="pres">
      <dgm:prSet presAssocID="{82973D54-003E-4254-9948-59994CEE589D}" presName="sibTrans" presStyleLbl="sibTrans2D1" presStyleIdx="2" presStyleCnt="8"/>
      <dgm:spPr/>
      <dgm:t>
        <a:bodyPr/>
        <a:lstStyle/>
        <a:p>
          <a:endParaRPr lang="en-GB"/>
        </a:p>
      </dgm:t>
    </dgm:pt>
    <dgm:pt modelId="{C489204E-A5DD-48B9-906C-E6DE170BCF47}" type="pres">
      <dgm:prSet presAssocID="{82973D54-003E-4254-9948-59994CEE589D}" presName="connectorText" presStyleLbl="sibTrans2D1" presStyleIdx="2" presStyleCnt="8"/>
      <dgm:spPr/>
      <dgm:t>
        <a:bodyPr/>
        <a:lstStyle/>
        <a:p>
          <a:endParaRPr lang="en-GB"/>
        </a:p>
      </dgm:t>
    </dgm:pt>
    <dgm:pt modelId="{DB25B29E-1AD2-4B39-85CE-063811713937}" type="pres">
      <dgm:prSet presAssocID="{38E2FDB9-BA4D-4DDC-99F8-866565D7864D}" presName="node" presStyleLbl="node1" presStyleIdx="3" presStyleCnt="8" custScaleX="130096" custScaleY="126106">
        <dgm:presLayoutVars>
          <dgm:bulletEnabled val="1"/>
        </dgm:presLayoutVars>
      </dgm:prSet>
      <dgm:spPr/>
      <dgm:t>
        <a:bodyPr/>
        <a:lstStyle/>
        <a:p>
          <a:endParaRPr lang="en-GB"/>
        </a:p>
      </dgm:t>
    </dgm:pt>
    <dgm:pt modelId="{BB97C8C7-5CA0-4FD2-8D58-D7572563A168}" type="pres">
      <dgm:prSet presAssocID="{7FF0F3DD-0A9F-4253-9510-D6032042915E}" presName="sibTrans" presStyleLbl="sibTrans2D1" presStyleIdx="3" presStyleCnt="8"/>
      <dgm:spPr/>
      <dgm:t>
        <a:bodyPr/>
        <a:lstStyle/>
        <a:p>
          <a:endParaRPr lang="en-GB"/>
        </a:p>
      </dgm:t>
    </dgm:pt>
    <dgm:pt modelId="{84275F9D-548E-409A-92EE-0DFDC41EC7B7}" type="pres">
      <dgm:prSet presAssocID="{7FF0F3DD-0A9F-4253-9510-D6032042915E}" presName="connectorText" presStyleLbl="sibTrans2D1" presStyleIdx="3" presStyleCnt="8"/>
      <dgm:spPr/>
      <dgm:t>
        <a:bodyPr/>
        <a:lstStyle/>
        <a:p>
          <a:endParaRPr lang="en-GB"/>
        </a:p>
      </dgm:t>
    </dgm:pt>
    <dgm:pt modelId="{BB3E9F9C-EE6D-45D9-9A49-42D7119B36CD}" type="pres">
      <dgm:prSet presAssocID="{17EE30CB-7C2F-4A29-923A-D7B5D54B1AA8}" presName="node" presStyleLbl="node1" presStyleIdx="4" presStyleCnt="8" custScaleX="130096" custScaleY="126106">
        <dgm:presLayoutVars>
          <dgm:bulletEnabled val="1"/>
        </dgm:presLayoutVars>
      </dgm:prSet>
      <dgm:spPr/>
      <dgm:t>
        <a:bodyPr/>
        <a:lstStyle/>
        <a:p>
          <a:endParaRPr lang="en-GB"/>
        </a:p>
      </dgm:t>
    </dgm:pt>
    <dgm:pt modelId="{4D2F5169-89C7-41A1-80D6-25CD95D835B6}" type="pres">
      <dgm:prSet presAssocID="{23905C30-FFF5-49BF-96B6-BF4CCA52B114}" presName="sibTrans" presStyleLbl="sibTrans2D1" presStyleIdx="4" presStyleCnt="8"/>
      <dgm:spPr/>
      <dgm:t>
        <a:bodyPr/>
        <a:lstStyle/>
        <a:p>
          <a:endParaRPr lang="en-GB"/>
        </a:p>
      </dgm:t>
    </dgm:pt>
    <dgm:pt modelId="{D9E1B486-FE4C-4A3E-94D2-A4AAE08A1183}" type="pres">
      <dgm:prSet presAssocID="{23905C30-FFF5-49BF-96B6-BF4CCA52B114}" presName="connectorText" presStyleLbl="sibTrans2D1" presStyleIdx="4" presStyleCnt="8"/>
      <dgm:spPr/>
      <dgm:t>
        <a:bodyPr/>
        <a:lstStyle/>
        <a:p>
          <a:endParaRPr lang="en-GB"/>
        </a:p>
      </dgm:t>
    </dgm:pt>
    <dgm:pt modelId="{10C1BD3E-AF0C-4D50-ABF4-B1ED3183AD98}" type="pres">
      <dgm:prSet presAssocID="{F795065B-4B69-406B-9321-6F1BF6AE224F}" presName="node" presStyleLbl="node1" presStyleIdx="5" presStyleCnt="8" custScaleX="130096" custScaleY="126106">
        <dgm:presLayoutVars>
          <dgm:bulletEnabled val="1"/>
        </dgm:presLayoutVars>
      </dgm:prSet>
      <dgm:spPr/>
      <dgm:t>
        <a:bodyPr/>
        <a:lstStyle/>
        <a:p>
          <a:endParaRPr lang="en-GB"/>
        </a:p>
      </dgm:t>
    </dgm:pt>
    <dgm:pt modelId="{6EE9EC60-EC93-46FC-B815-63403AF38835}" type="pres">
      <dgm:prSet presAssocID="{AD8BD05E-5050-4F75-8511-27BE8BA25C48}" presName="sibTrans" presStyleLbl="sibTrans2D1" presStyleIdx="5" presStyleCnt="8"/>
      <dgm:spPr/>
      <dgm:t>
        <a:bodyPr/>
        <a:lstStyle/>
        <a:p>
          <a:endParaRPr lang="en-GB"/>
        </a:p>
      </dgm:t>
    </dgm:pt>
    <dgm:pt modelId="{E89B9FB4-631D-45E9-A5D8-847CB722DBB1}" type="pres">
      <dgm:prSet presAssocID="{AD8BD05E-5050-4F75-8511-27BE8BA25C48}" presName="connectorText" presStyleLbl="sibTrans2D1" presStyleIdx="5" presStyleCnt="8"/>
      <dgm:spPr/>
      <dgm:t>
        <a:bodyPr/>
        <a:lstStyle/>
        <a:p>
          <a:endParaRPr lang="en-GB"/>
        </a:p>
      </dgm:t>
    </dgm:pt>
    <dgm:pt modelId="{5432D6C8-A499-4BF0-AC16-229576C813E2}" type="pres">
      <dgm:prSet presAssocID="{8A9B1DBD-04F9-45B2-A1FD-CC2F5611BE17}" presName="node" presStyleLbl="node1" presStyleIdx="6" presStyleCnt="8" custScaleX="130096" custScaleY="126106">
        <dgm:presLayoutVars>
          <dgm:bulletEnabled val="1"/>
        </dgm:presLayoutVars>
      </dgm:prSet>
      <dgm:spPr/>
      <dgm:t>
        <a:bodyPr/>
        <a:lstStyle/>
        <a:p>
          <a:endParaRPr lang="en-GB"/>
        </a:p>
      </dgm:t>
    </dgm:pt>
    <dgm:pt modelId="{C73F2478-8B98-42B3-8883-0F7AB5E58345}" type="pres">
      <dgm:prSet presAssocID="{8AD1BCFA-3843-45C8-A8F1-118643F43BC7}" presName="sibTrans" presStyleLbl="sibTrans2D1" presStyleIdx="6" presStyleCnt="8"/>
      <dgm:spPr/>
      <dgm:t>
        <a:bodyPr/>
        <a:lstStyle/>
        <a:p>
          <a:endParaRPr lang="en-GB"/>
        </a:p>
      </dgm:t>
    </dgm:pt>
    <dgm:pt modelId="{3AAAAB91-6E55-4B90-A437-6FFAFEF48385}" type="pres">
      <dgm:prSet presAssocID="{8AD1BCFA-3843-45C8-A8F1-118643F43BC7}" presName="connectorText" presStyleLbl="sibTrans2D1" presStyleIdx="6" presStyleCnt="8"/>
      <dgm:spPr/>
      <dgm:t>
        <a:bodyPr/>
        <a:lstStyle/>
        <a:p>
          <a:endParaRPr lang="en-GB"/>
        </a:p>
      </dgm:t>
    </dgm:pt>
    <dgm:pt modelId="{77F134FB-77CD-4954-9FA5-7E86FD008852}" type="pres">
      <dgm:prSet presAssocID="{CF92EDB6-5226-42C4-9AF5-0A5F49DEB475}" presName="node" presStyleLbl="node1" presStyleIdx="7" presStyleCnt="8" custScaleX="130096" custScaleY="126106">
        <dgm:presLayoutVars>
          <dgm:bulletEnabled val="1"/>
        </dgm:presLayoutVars>
      </dgm:prSet>
      <dgm:spPr/>
      <dgm:t>
        <a:bodyPr/>
        <a:lstStyle/>
        <a:p>
          <a:endParaRPr lang="en-GB"/>
        </a:p>
      </dgm:t>
    </dgm:pt>
    <dgm:pt modelId="{B51A8526-77FF-46B4-8EC2-62438148C0CC}" type="pres">
      <dgm:prSet presAssocID="{6523DB16-05CB-4A14-95E6-9E39721B6709}" presName="sibTrans" presStyleLbl="sibTrans2D1" presStyleIdx="7" presStyleCnt="8"/>
      <dgm:spPr/>
      <dgm:t>
        <a:bodyPr/>
        <a:lstStyle/>
        <a:p>
          <a:endParaRPr lang="en-GB"/>
        </a:p>
      </dgm:t>
    </dgm:pt>
    <dgm:pt modelId="{2D9A2BD3-2CA1-4B12-A774-B34875A08508}" type="pres">
      <dgm:prSet presAssocID="{6523DB16-05CB-4A14-95E6-9E39721B6709}" presName="connectorText" presStyleLbl="sibTrans2D1" presStyleIdx="7" presStyleCnt="8"/>
      <dgm:spPr/>
      <dgm:t>
        <a:bodyPr/>
        <a:lstStyle/>
        <a:p>
          <a:endParaRPr lang="en-GB"/>
        </a:p>
      </dgm:t>
    </dgm:pt>
  </dgm:ptLst>
  <dgm:cxnLst>
    <dgm:cxn modelId="{CAEBCF79-AB58-487B-840B-DE42BC97D99D}" type="presOf" srcId="{E9DED14D-CDC8-47D3-9BC5-B2669360D40D}" destId="{C9BD4D17-9499-4E97-B873-5AAA4CE70B10}" srcOrd="0" destOrd="0" presId="urn:microsoft.com/office/officeart/2005/8/layout/cycle2"/>
    <dgm:cxn modelId="{F03ACDA7-45A8-4F48-A622-0479588876A4}" type="presOf" srcId="{DBE2E401-CBBA-485B-97DA-1BEAE15314CE}" destId="{D3F4AEC6-A751-4446-AD95-904FBDBE2007}" srcOrd="0" destOrd="0" presId="urn:microsoft.com/office/officeart/2005/8/layout/cycle2"/>
    <dgm:cxn modelId="{026FA272-0DBD-40D1-A203-DEA1EACCF9AE}" type="presOf" srcId="{8A9B1DBD-04F9-45B2-A1FD-CC2F5611BE17}" destId="{5432D6C8-A499-4BF0-AC16-229576C813E2}" srcOrd="0" destOrd="0" presId="urn:microsoft.com/office/officeart/2005/8/layout/cycle2"/>
    <dgm:cxn modelId="{2E74AEE2-7A70-403C-B8CA-FE55BF086176}" type="presOf" srcId="{17EE30CB-7C2F-4A29-923A-D7B5D54B1AA8}" destId="{BB3E9F9C-EE6D-45D9-9A49-42D7119B36CD}" srcOrd="0" destOrd="0" presId="urn:microsoft.com/office/officeart/2005/8/layout/cycle2"/>
    <dgm:cxn modelId="{0EA514B4-934A-4C0F-8A29-F82676D5FF7F}" type="presOf" srcId="{82973D54-003E-4254-9948-59994CEE589D}" destId="{E3276092-1013-45BF-96C3-D640ACF703BC}" srcOrd="0" destOrd="0" presId="urn:microsoft.com/office/officeart/2005/8/layout/cycle2"/>
    <dgm:cxn modelId="{0A7C0913-733F-4DD7-A471-31234E7B9130}" type="presOf" srcId="{23905C30-FFF5-49BF-96B6-BF4CCA52B114}" destId="{D9E1B486-FE4C-4A3E-94D2-A4AAE08A1183}" srcOrd="1" destOrd="0" presId="urn:microsoft.com/office/officeart/2005/8/layout/cycle2"/>
    <dgm:cxn modelId="{26833906-CFA4-4EA4-BFF5-7FA8D97B14B1}" type="presOf" srcId="{8B929D31-D2A2-417A-95E6-D31419FB0900}" destId="{4E2746A1-600A-4638-83AE-6CA9FBB617F1}" srcOrd="0" destOrd="0" presId="urn:microsoft.com/office/officeart/2005/8/layout/cycle2"/>
    <dgm:cxn modelId="{F44FE72F-F35C-4F12-8FAF-0D879D32C829}" srcId="{FD78066C-EB6B-4835-9884-7A7B40D006CB}" destId="{38E2FDB9-BA4D-4DDC-99F8-866565D7864D}" srcOrd="3" destOrd="0" parTransId="{A1065122-A226-4315-A13F-2738419C1B62}" sibTransId="{7FF0F3DD-0A9F-4253-9510-D6032042915E}"/>
    <dgm:cxn modelId="{43D99626-F4FF-4CD9-8C95-3B09DD5F2EBD}" srcId="{FD78066C-EB6B-4835-9884-7A7B40D006CB}" destId="{F795065B-4B69-406B-9321-6F1BF6AE224F}" srcOrd="5" destOrd="0" parTransId="{3B16BD62-A9C0-4F68-A191-8C20C4B5E906}" sibTransId="{AD8BD05E-5050-4F75-8511-27BE8BA25C48}"/>
    <dgm:cxn modelId="{9CF1DE5C-046E-4C9E-956E-129FE9CB2350}" type="presOf" srcId="{AD8BD05E-5050-4F75-8511-27BE8BA25C48}" destId="{E89B9FB4-631D-45E9-A5D8-847CB722DBB1}" srcOrd="1" destOrd="0" presId="urn:microsoft.com/office/officeart/2005/8/layout/cycle2"/>
    <dgm:cxn modelId="{2A97D6DA-CABC-430B-B965-04A836698ABB}" srcId="{FD78066C-EB6B-4835-9884-7A7B40D006CB}" destId="{CF92EDB6-5226-42C4-9AF5-0A5F49DEB475}" srcOrd="7" destOrd="0" parTransId="{57367F5F-4D54-44B8-B2A8-C0563C5F6BF8}" sibTransId="{6523DB16-05CB-4A14-95E6-9E39721B6709}"/>
    <dgm:cxn modelId="{7861D6BC-92E4-421B-9CF8-9A4ECC90FF2D}" type="presOf" srcId="{23905C30-FFF5-49BF-96B6-BF4CCA52B114}" destId="{4D2F5169-89C7-41A1-80D6-25CD95D835B6}" srcOrd="0" destOrd="0" presId="urn:microsoft.com/office/officeart/2005/8/layout/cycle2"/>
    <dgm:cxn modelId="{38D45748-F3B5-47DD-934A-A25CFFBF5C69}" type="presOf" srcId="{6523DB16-05CB-4A14-95E6-9E39721B6709}" destId="{2D9A2BD3-2CA1-4B12-A774-B34875A08508}" srcOrd="1" destOrd="0" presId="urn:microsoft.com/office/officeart/2005/8/layout/cycle2"/>
    <dgm:cxn modelId="{CDA48D2F-673C-45D9-9881-7158392202F2}" type="presOf" srcId="{F3D663D5-C01E-48B5-81A3-6C0A87625EDF}" destId="{2F7DA464-44FD-498B-8FF4-2B5E39539149}" srcOrd="0" destOrd="0" presId="urn:microsoft.com/office/officeart/2005/8/layout/cycle2"/>
    <dgm:cxn modelId="{F1EB3528-794F-4258-92A1-EAB12AAAEF51}" type="presOf" srcId="{CF92EDB6-5226-42C4-9AF5-0A5F49DEB475}" destId="{77F134FB-77CD-4954-9FA5-7E86FD008852}" srcOrd="0" destOrd="0" presId="urn:microsoft.com/office/officeart/2005/8/layout/cycle2"/>
    <dgm:cxn modelId="{D323EA48-1AD4-43A7-9AD6-CF97C3782597}" type="presOf" srcId="{AD8BD05E-5050-4F75-8511-27BE8BA25C48}" destId="{6EE9EC60-EC93-46FC-B815-63403AF38835}" srcOrd="0" destOrd="0" presId="urn:microsoft.com/office/officeart/2005/8/layout/cycle2"/>
    <dgm:cxn modelId="{E7677BD8-2CDA-4D46-9434-389570B62CE7}" type="presOf" srcId="{8AD1BCFA-3843-45C8-A8F1-118643F43BC7}" destId="{3AAAAB91-6E55-4B90-A437-6FFAFEF48385}" srcOrd="1" destOrd="0" presId="urn:microsoft.com/office/officeart/2005/8/layout/cycle2"/>
    <dgm:cxn modelId="{45328645-89D5-470A-950A-1EC735745A5E}" srcId="{FD78066C-EB6B-4835-9884-7A7B40D006CB}" destId="{8A9B1DBD-04F9-45B2-A1FD-CC2F5611BE17}" srcOrd="6" destOrd="0" parTransId="{D3E2ECC2-BAF1-480B-9154-DD606CCF2718}" sibTransId="{8AD1BCFA-3843-45C8-A8F1-118643F43BC7}"/>
    <dgm:cxn modelId="{18F35324-E9DE-4D98-AF2C-0E6409824B5A}" srcId="{FD78066C-EB6B-4835-9884-7A7B40D006CB}" destId="{17EE30CB-7C2F-4A29-923A-D7B5D54B1AA8}" srcOrd="4" destOrd="0" parTransId="{5E81F869-715D-4AEC-AE37-F5F311B40576}" sibTransId="{23905C30-FFF5-49BF-96B6-BF4CCA52B114}"/>
    <dgm:cxn modelId="{34528362-6018-41C8-93C9-1BEEB188302F}" type="presOf" srcId="{7FF0F3DD-0A9F-4253-9510-D6032042915E}" destId="{BB97C8C7-5CA0-4FD2-8D58-D7572563A168}" srcOrd="0" destOrd="0" presId="urn:microsoft.com/office/officeart/2005/8/layout/cycle2"/>
    <dgm:cxn modelId="{5F9E35E9-F951-43BE-B782-A4371DC9ABEE}" type="presOf" srcId="{7FF0F3DD-0A9F-4253-9510-D6032042915E}" destId="{84275F9D-548E-409A-92EE-0DFDC41EC7B7}" srcOrd="1" destOrd="0" presId="urn:microsoft.com/office/officeart/2005/8/layout/cycle2"/>
    <dgm:cxn modelId="{542A81E5-7A41-4ED2-A429-AE95B2AF56B7}" srcId="{FD78066C-EB6B-4835-9884-7A7B40D006CB}" destId="{F3D663D5-C01E-48B5-81A3-6C0A87625EDF}" srcOrd="2" destOrd="0" parTransId="{6F866CBF-E7A0-4AD4-9C6C-9619DB49EA90}" sibTransId="{82973D54-003E-4254-9948-59994CEE589D}"/>
    <dgm:cxn modelId="{4917B9E0-7958-40F1-8859-089817D3B550}" type="presOf" srcId="{8B929D31-D2A2-417A-95E6-D31419FB0900}" destId="{98CA9F4D-949E-4B09-93E5-43D86F15BFAF}" srcOrd="1" destOrd="0" presId="urn:microsoft.com/office/officeart/2005/8/layout/cycle2"/>
    <dgm:cxn modelId="{BF198EC1-EDE5-4423-BB1E-49BFC616F86E}" type="presOf" srcId="{38E2FDB9-BA4D-4DDC-99F8-866565D7864D}" destId="{DB25B29E-1AD2-4B39-85CE-063811713937}" srcOrd="0" destOrd="0" presId="urn:microsoft.com/office/officeart/2005/8/layout/cycle2"/>
    <dgm:cxn modelId="{4DB0110C-F44B-4E02-BED0-73F876FEBFBF}" srcId="{FD78066C-EB6B-4835-9884-7A7B40D006CB}" destId="{CFF433DC-D7FB-46E1-AF3F-6D63CF82C792}" srcOrd="1" destOrd="0" parTransId="{12FB9FE8-C0CF-4FA7-B7AD-D2825A79B9B0}" sibTransId="{DBE2E401-CBBA-485B-97DA-1BEAE15314CE}"/>
    <dgm:cxn modelId="{09B78A9C-C6C3-4FEC-90AC-8220B5C4F9CC}" srcId="{FD78066C-EB6B-4835-9884-7A7B40D006CB}" destId="{E9DED14D-CDC8-47D3-9BC5-B2669360D40D}" srcOrd="0" destOrd="0" parTransId="{4B77655F-E751-4B1E-AC1B-24EA3B091D2E}" sibTransId="{8B929D31-D2A2-417A-95E6-D31419FB0900}"/>
    <dgm:cxn modelId="{98AF456C-EEB0-4A6B-8D4E-ACA3909BA397}" type="presOf" srcId="{FD78066C-EB6B-4835-9884-7A7B40D006CB}" destId="{1E5D1462-5FE9-489D-B995-3A1ACE0A51F6}" srcOrd="0" destOrd="0" presId="urn:microsoft.com/office/officeart/2005/8/layout/cycle2"/>
    <dgm:cxn modelId="{287D0DDA-A46F-4083-9B72-3C0404810E4A}" type="presOf" srcId="{F795065B-4B69-406B-9321-6F1BF6AE224F}" destId="{10C1BD3E-AF0C-4D50-ABF4-B1ED3183AD98}" srcOrd="0" destOrd="0" presId="urn:microsoft.com/office/officeart/2005/8/layout/cycle2"/>
    <dgm:cxn modelId="{462BBAE9-E9D2-41CA-989D-998913BDF102}" type="presOf" srcId="{8AD1BCFA-3843-45C8-A8F1-118643F43BC7}" destId="{C73F2478-8B98-42B3-8883-0F7AB5E58345}" srcOrd="0" destOrd="0" presId="urn:microsoft.com/office/officeart/2005/8/layout/cycle2"/>
    <dgm:cxn modelId="{070022BC-99E9-4778-B6B6-2EC4255967BA}" type="presOf" srcId="{82973D54-003E-4254-9948-59994CEE589D}" destId="{C489204E-A5DD-48B9-906C-E6DE170BCF47}" srcOrd="1" destOrd="0" presId="urn:microsoft.com/office/officeart/2005/8/layout/cycle2"/>
    <dgm:cxn modelId="{E6D05580-40DB-4388-BA91-4C47BA1853CD}" type="presOf" srcId="{DBE2E401-CBBA-485B-97DA-1BEAE15314CE}" destId="{3EAC480D-0C42-4CD5-8598-5A843784B7FC}" srcOrd="1" destOrd="0" presId="urn:microsoft.com/office/officeart/2005/8/layout/cycle2"/>
    <dgm:cxn modelId="{2EBE171F-3035-4DF3-9428-A2AACEA0275A}" type="presOf" srcId="{6523DB16-05CB-4A14-95E6-9E39721B6709}" destId="{B51A8526-77FF-46B4-8EC2-62438148C0CC}" srcOrd="0" destOrd="0" presId="urn:microsoft.com/office/officeart/2005/8/layout/cycle2"/>
    <dgm:cxn modelId="{26B0648A-C038-45A9-BAF1-27FEC0F2E507}" type="presOf" srcId="{CFF433DC-D7FB-46E1-AF3F-6D63CF82C792}" destId="{5F463D9D-8A1C-4FC5-9440-3F2FFD64970A}" srcOrd="0" destOrd="0" presId="urn:microsoft.com/office/officeart/2005/8/layout/cycle2"/>
    <dgm:cxn modelId="{0B798AEB-3B59-4994-B2FA-2E9DBFC4FABE}" type="presParOf" srcId="{1E5D1462-5FE9-489D-B995-3A1ACE0A51F6}" destId="{C9BD4D17-9499-4E97-B873-5AAA4CE70B10}" srcOrd="0" destOrd="0" presId="urn:microsoft.com/office/officeart/2005/8/layout/cycle2"/>
    <dgm:cxn modelId="{0F9A5D8E-B64B-4003-9033-18D44A704212}" type="presParOf" srcId="{1E5D1462-5FE9-489D-B995-3A1ACE0A51F6}" destId="{4E2746A1-600A-4638-83AE-6CA9FBB617F1}" srcOrd="1" destOrd="0" presId="urn:microsoft.com/office/officeart/2005/8/layout/cycle2"/>
    <dgm:cxn modelId="{76C98818-88AA-47FB-BF44-1871ECFF271E}" type="presParOf" srcId="{4E2746A1-600A-4638-83AE-6CA9FBB617F1}" destId="{98CA9F4D-949E-4B09-93E5-43D86F15BFAF}" srcOrd="0" destOrd="0" presId="urn:microsoft.com/office/officeart/2005/8/layout/cycle2"/>
    <dgm:cxn modelId="{9EC300FD-3028-4DA2-9D79-22DC5DF47EB4}" type="presParOf" srcId="{1E5D1462-5FE9-489D-B995-3A1ACE0A51F6}" destId="{5F463D9D-8A1C-4FC5-9440-3F2FFD64970A}" srcOrd="2" destOrd="0" presId="urn:microsoft.com/office/officeart/2005/8/layout/cycle2"/>
    <dgm:cxn modelId="{0F82A979-E122-43E3-AA9F-DC7959B2AA14}" type="presParOf" srcId="{1E5D1462-5FE9-489D-B995-3A1ACE0A51F6}" destId="{D3F4AEC6-A751-4446-AD95-904FBDBE2007}" srcOrd="3" destOrd="0" presId="urn:microsoft.com/office/officeart/2005/8/layout/cycle2"/>
    <dgm:cxn modelId="{B8080094-5155-4A8B-8274-2C1795E3F605}" type="presParOf" srcId="{D3F4AEC6-A751-4446-AD95-904FBDBE2007}" destId="{3EAC480D-0C42-4CD5-8598-5A843784B7FC}" srcOrd="0" destOrd="0" presId="urn:microsoft.com/office/officeart/2005/8/layout/cycle2"/>
    <dgm:cxn modelId="{1BD962DF-3C80-487A-9751-63A9B795BCD8}" type="presParOf" srcId="{1E5D1462-5FE9-489D-B995-3A1ACE0A51F6}" destId="{2F7DA464-44FD-498B-8FF4-2B5E39539149}" srcOrd="4" destOrd="0" presId="urn:microsoft.com/office/officeart/2005/8/layout/cycle2"/>
    <dgm:cxn modelId="{E5673F6A-32DA-4C45-A6C7-B639E1176941}" type="presParOf" srcId="{1E5D1462-5FE9-489D-B995-3A1ACE0A51F6}" destId="{E3276092-1013-45BF-96C3-D640ACF703BC}" srcOrd="5" destOrd="0" presId="urn:microsoft.com/office/officeart/2005/8/layout/cycle2"/>
    <dgm:cxn modelId="{DB67FC5C-A572-4C80-BDCA-03BE27D2A136}" type="presParOf" srcId="{E3276092-1013-45BF-96C3-D640ACF703BC}" destId="{C489204E-A5DD-48B9-906C-E6DE170BCF47}" srcOrd="0" destOrd="0" presId="urn:microsoft.com/office/officeart/2005/8/layout/cycle2"/>
    <dgm:cxn modelId="{8FD5561B-1F1C-4CA7-A7EB-031112E014D3}" type="presParOf" srcId="{1E5D1462-5FE9-489D-B995-3A1ACE0A51F6}" destId="{DB25B29E-1AD2-4B39-85CE-063811713937}" srcOrd="6" destOrd="0" presId="urn:microsoft.com/office/officeart/2005/8/layout/cycle2"/>
    <dgm:cxn modelId="{43286872-E0FE-4479-9D2E-FB9CF697E7A6}" type="presParOf" srcId="{1E5D1462-5FE9-489D-B995-3A1ACE0A51F6}" destId="{BB97C8C7-5CA0-4FD2-8D58-D7572563A168}" srcOrd="7" destOrd="0" presId="urn:microsoft.com/office/officeart/2005/8/layout/cycle2"/>
    <dgm:cxn modelId="{479A09C1-6B1A-49D6-AFAE-15F91E1CC015}" type="presParOf" srcId="{BB97C8C7-5CA0-4FD2-8D58-D7572563A168}" destId="{84275F9D-548E-409A-92EE-0DFDC41EC7B7}" srcOrd="0" destOrd="0" presId="urn:microsoft.com/office/officeart/2005/8/layout/cycle2"/>
    <dgm:cxn modelId="{884F9100-33F7-49AC-A2CD-7830E40903DC}" type="presParOf" srcId="{1E5D1462-5FE9-489D-B995-3A1ACE0A51F6}" destId="{BB3E9F9C-EE6D-45D9-9A49-42D7119B36CD}" srcOrd="8" destOrd="0" presId="urn:microsoft.com/office/officeart/2005/8/layout/cycle2"/>
    <dgm:cxn modelId="{21FBE303-EA7B-4C09-A3F0-7B8691E84712}" type="presParOf" srcId="{1E5D1462-5FE9-489D-B995-3A1ACE0A51F6}" destId="{4D2F5169-89C7-41A1-80D6-25CD95D835B6}" srcOrd="9" destOrd="0" presId="urn:microsoft.com/office/officeart/2005/8/layout/cycle2"/>
    <dgm:cxn modelId="{570FA59F-D91E-4C9A-A533-1514723EDA5B}" type="presParOf" srcId="{4D2F5169-89C7-41A1-80D6-25CD95D835B6}" destId="{D9E1B486-FE4C-4A3E-94D2-A4AAE08A1183}" srcOrd="0" destOrd="0" presId="urn:microsoft.com/office/officeart/2005/8/layout/cycle2"/>
    <dgm:cxn modelId="{3D3D2BCD-6215-4548-8EEA-5B64B491A39C}" type="presParOf" srcId="{1E5D1462-5FE9-489D-B995-3A1ACE0A51F6}" destId="{10C1BD3E-AF0C-4D50-ABF4-B1ED3183AD98}" srcOrd="10" destOrd="0" presId="urn:microsoft.com/office/officeart/2005/8/layout/cycle2"/>
    <dgm:cxn modelId="{7403EA98-7B17-46FE-9E32-09B4988C929B}" type="presParOf" srcId="{1E5D1462-5FE9-489D-B995-3A1ACE0A51F6}" destId="{6EE9EC60-EC93-46FC-B815-63403AF38835}" srcOrd="11" destOrd="0" presId="urn:microsoft.com/office/officeart/2005/8/layout/cycle2"/>
    <dgm:cxn modelId="{1693CF48-1150-4E05-AE22-3CF7F998AA21}" type="presParOf" srcId="{6EE9EC60-EC93-46FC-B815-63403AF38835}" destId="{E89B9FB4-631D-45E9-A5D8-847CB722DBB1}" srcOrd="0" destOrd="0" presId="urn:microsoft.com/office/officeart/2005/8/layout/cycle2"/>
    <dgm:cxn modelId="{3FA75D5E-9C79-4910-90E9-DFFF4C1AC5E3}" type="presParOf" srcId="{1E5D1462-5FE9-489D-B995-3A1ACE0A51F6}" destId="{5432D6C8-A499-4BF0-AC16-229576C813E2}" srcOrd="12" destOrd="0" presId="urn:microsoft.com/office/officeart/2005/8/layout/cycle2"/>
    <dgm:cxn modelId="{23C517B9-4F72-4541-AABF-BBB5D80B6869}" type="presParOf" srcId="{1E5D1462-5FE9-489D-B995-3A1ACE0A51F6}" destId="{C73F2478-8B98-42B3-8883-0F7AB5E58345}" srcOrd="13" destOrd="0" presId="urn:microsoft.com/office/officeart/2005/8/layout/cycle2"/>
    <dgm:cxn modelId="{C6FF5863-B95B-4A1E-ACF1-C3B83B7EE084}" type="presParOf" srcId="{C73F2478-8B98-42B3-8883-0F7AB5E58345}" destId="{3AAAAB91-6E55-4B90-A437-6FFAFEF48385}" srcOrd="0" destOrd="0" presId="urn:microsoft.com/office/officeart/2005/8/layout/cycle2"/>
    <dgm:cxn modelId="{F79C2BE3-48A9-4FA1-82B6-0B65141D8070}" type="presParOf" srcId="{1E5D1462-5FE9-489D-B995-3A1ACE0A51F6}" destId="{77F134FB-77CD-4954-9FA5-7E86FD008852}" srcOrd="14" destOrd="0" presId="urn:microsoft.com/office/officeart/2005/8/layout/cycle2"/>
    <dgm:cxn modelId="{DEE50803-202B-4D0C-8BBD-C837A269B5A7}" type="presParOf" srcId="{1E5D1462-5FE9-489D-B995-3A1ACE0A51F6}" destId="{B51A8526-77FF-46B4-8EC2-62438148C0CC}" srcOrd="15" destOrd="0" presId="urn:microsoft.com/office/officeart/2005/8/layout/cycle2"/>
    <dgm:cxn modelId="{7A50A55A-9672-40C0-A5C7-829A1B27669D}" type="presParOf" srcId="{B51A8526-77FF-46B4-8EC2-62438148C0CC}" destId="{2D9A2BD3-2CA1-4B12-A774-B34875A0850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8066C-EB6B-4835-9884-7A7B40D006C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E9DED14D-CDC8-47D3-9BC5-B2669360D40D}">
      <dgm:prSet phldrT="[Text]" custT="1"/>
      <dgm:spPr>
        <a:solidFill>
          <a:srgbClr val="840B55"/>
        </a:solidFill>
      </dgm:spPr>
      <dgm:t>
        <a:bodyPr/>
        <a:lstStyle/>
        <a:p>
          <a:r>
            <a:rPr lang="en-GB" sz="1400" dirty="0" smtClean="0"/>
            <a:t>Build relationships</a:t>
          </a:r>
          <a:endParaRPr lang="en-GB" sz="1400" dirty="0"/>
        </a:p>
      </dgm:t>
    </dgm:pt>
    <dgm:pt modelId="{4B77655F-E751-4B1E-AC1B-24EA3B091D2E}" type="parTrans" cxnId="{09B78A9C-C6C3-4FEC-90AC-8220B5C4F9CC}">
      <dgm:prSet/>
      <dgm:spPr/>
      <dgm:t>
        <a:bodyPr/>
        <a:lstStyle/>
        <a:p>
          <a:endParaRPr lang="en-GB"/>
        </a:p>
      </dgm:t>
    </dgm:pt>
    <dgm:pt modelId="{8B929D31-D2A2-417A-95E6-D31419FB0900}" type="sibTrans" cxnId="{09B78A9C-C6C3-4FEC-90AC-8220B5C4F9CC}">
      <dgm:prSet/>
      <dgm:spPr>
        <a:solidFill>
          <a:srgbClr val="840B55"/>
        </a:solidFill>
      </dgm:spPr>
      <dgm:t>
        <a:bodyPr/>
        <a:lstStyle/>
        <a:p>
          <a:endParaRPr lang="en-GB"/>
        </a:p>
      </dgm:t>
    </dgm:pt>
    <dgm:pt modelId="{CFF433DC-D7FB-46E1-AF3F-6D63CF82C792}">
      <dgm:prSet phldrT="[Text]"/>
      <dgm:spPr>
        <a:solidFill>
          <a:srgbClr val="840B55"/>
        </a:solidFill>
      </dgm:spPr>
      <dgm:t>
        <a:bodyPr/>
        <a:lstStyle/>
        <a:p>
          <a:r>
            <a:rPr lang="en-GB" dirty="0" smtClean="0"/>
            <a:t>Identify campaign issue</a:t>
          </a:r>
          <a:endParaRPr lang="en-GB" dirty="0"/>
        </a:p>
      </dgm:t>
    </dgm:pt>
    <dgm:pt modelId="{12FB9FE8-C0CF-4FA7-B7AD-D2825A79B9B0}" type="parTrans" cxnId="{4DB0110C-F44B-4E02-BED0-73F876FEBFBF}">
      <dgm:prSet/>
      <dgm:spPr/>
      <dgm:t>
        <a:bodyPr/>
        <a:lstStyle/>
        <a:p>
          <a:endParaRPr lang="en-GB"/>
        </a:p>
      </dgm:t>
    </dgm:pt>
    <dgm:pt modelId="{DBE2E401-CBBA-485B-97DA-1BEAE15314CE}" type="sibTrans" cxnId="{4DB0110C-F44B-4E02-BED0-73F876FEBFBF}">
      <dgm:prSet/>
      <dgm:spPr>
        <a:solidFill>
          <a:srgbClr val="840B55"/>
        </a:solidFill>
      </dgm:spPr>
      <dgm:t>
        <a:bodyPr/>
        <a:lstStyle/>
        <a:p>
          <a:endParaRPr lang="en-GB"/>
        </a:p>
      </dgm:t>
    </dgm:pt>
    <dgm:pt modelId="{F3D663D5-C01E-48B5-81A3-6C0A87625EDF}">
      <dgm:prSet phldrT="[Text]"/>
      <dgm:spPr>
        <a:solidFill>
          <a:srgbClr val="BF689F"/>
        </a:solidFill>
      </dgm:spPr>
      <dgm:t>
        <a:bodyPr/>
        <a:lstStyle/>
        <a:p>
          <a:r>
            <a:rPr lang="en-GB" dirty="0" smtClean="0"/>
            <a:t>Analyse the issue</a:t>
          </a:r>
          <a:endParaRPr lang="en-GB" dirty="0"/>
        </a:p>
      </dgm:t>
    </dgm:pt>
    <dgm:pt modelId="{6F866CBF-E7A0-4AD4-9C6C-9619DB49EA90}" type="parTrans" cxnId="{542A81E5-7A41-4ED2-A429-AE95B2AF56B7}">
      <dgm:prSet/>
      <dgm:spPr/>
      <dgm:t>
        <a:bodyPr/>
        <a:lstStyle/>
        <a:p>
          <a:endParaRPr lang="en-GB"/>
        </a:p>
      </dgm:t>
    </dgm:pt>
    <dgm:pt modelId="{82973D54-003E-4254-9948-59994CEE589D}" type="sibTrans" cxnId="{542A81E5-7A41-4ED2-A429-AE95B2AF56B7}">
      <dgm:prSet/>
      <dgm:spPr>
        <a:solidFill>
          <a:srgbClr val="840B55"/>
        </a:solidFill>
      </dgm:spPr>
      <dgm:t>
        <a:bodyPr/>
        <a:lstStyle/>
        <a:p>
          <a:endParaRPr lang="en-GB"/>
        </a:p>
      </dgm:t>
    </dgm:pt>
    <dgm:pt modelId="{38E2FDB9-BA4D-4DDC-99F8-866565D7864D}">
      <dgm:prSet phldrT="[Text]"/>
      <dgm:spPr>
        <a:solidFill>
          <a:srgbClr val="BF689F"/>
        </a:solidFill>
      </dgm:spPr>
      <dgm:t>
        <a:bodyPr/>
        <a:lstStyle/>
        <a:p>
          <a:r>
            <a:rPr lang="en-GB" dirty="0" smtClean="0"/>
            <a:t>Develop a strategy</a:t>
          </a:r>
        </a:p>
      </dgm:t>
    </dgm:pt>
    <dgm:pt modelId="{A1065122-A226-4315-A13F-2738419C1B62}" type="parTrans" cxnId="{F44FE72F-F35C-4F12-8FAF-0D879D32C829}">
      <dgm:prSet/>
      <dgm:spPr/>
      <dgm:t>
        <a:bodyPr/>
        <a:lstStyle/>
        <a:p>
          <a:endParaRPr lang="en-GB"/>
        </a:p>
      </dgm:t>
    </dgm:pt>
    <dgm:pt modelId="{7FF0F3DD-0A9F-4253-9510-D6032042915E}" type="sibTrans" cxnId="{F44FE72F-F35C-4F12-8FAF-0D879D32C829}">
      <dgm:prSet/>
      <dgm:spPr>
        <a:solidFill>
          <a:srgbClr val="840B55"/>
        </a:solidFill>
      </dgm:spPr>
      <dgm:t>
        <a:bodyPr/>
        <a:lstStyle/>
        <a:p>
          <a:endParaRPr lang="en-GB"/>
        </a:p>
      </dgm:t>
    </dgm:pt>
    <dgm:pt modelId="{17EE30CB-7C2F-4A29-923A-D7B5D54B1AA8}">
      <dgm:prSet phldrT="[Text]"/>
      <dgm:spPr>
        <a:solidFill>
          <a:srgbClr val="BF689F"/>
        </a:solidFill>
      </dgm:spPr>
      <dgm:t>
        <a:bodyPr/>
        <a:lstStyle/>
        <a:p>
          <a:r>
            <a:rPr lang="en-GB" dirty="0" smtClean="0"/>
            <a:t>Planning</a:t>
          </a:r>
          <a:endParaRPr lang="en-GB" dirty="0"/>
        </a:p>
      </dgm:t>
    </dgm:pt>
    <dgm:pt modelId="{5E81F869-715D-4AEC-AE37-F5F311B40576}" type="parTrans" cxnId="{18F35324-E9DE-4D98-AF2C-0E6409824B5A}">
      <dgm:prSet/>
      <dgm:spPr/>
      <dgm:t>
        <a:bodyPr/>
        <a:lstStyle/>
        <a:p>
          <a:endParaRPr lang="en-GB"/>
        </a:p>
      </dgm:t>
    </dgm:pt>
    <dgm:pt modelId="{23905C30-FFF5-49BF-96B6-BF4CCA52B114}" type="sibTrans" cxnId="{18F35324-E9DE-4D98-AF2C-0E6409824B5A}">
      <dgm:prSet/>
      <dgm:spPr>
        <a:solidFill>
          <a:srgbClr val="840B55"/>
        </a:solidFill>
      </dgm:spPr>
      <dgm:t>
        <a:bodyPr/>
        <a:lstStyle/>
        <a:p>
          <a:endParaRPr lang="en-GB"/>
        </a:p>
      </dgm:t>
    </dgm:pt>
    <dgm:pt modelId="{F795065B-4B69-406B-9321-6F1BF6AE224F}">
      <dgm:prSet phldrT="[Text]"/>
      <dgm:spPr>
        <a:solidFill>
          <a:srgbClr val="840B55"/>
        </a:solidFill>
      </dgm:spPr>
      <dgm:t>
        <a:bodyPr/>
        <a:lstStyle/>
        <a:p>
          <a:r>
            <a:rPr lang="en-GB" dirty="0" smtClean="0"/>
            <a:t>Organise and build</a:t>
          </a:r>
          <a:endParaRPr lang="en-GB" dirty="0"/>
        </a:p>
      </dgm:t>
    </dgm:pt>
    <dgm:pt modelId="{3B16BD62-A9C0-4F68-A191-8C20C4B5E906}" type="parTrans" cxnId="{43D99626-F4FF-4CD9-8C95-3B09DD5F2EBD}">
      <dgm:prSet/>
      <dgm:spPr/>
      <dgm:t>
        <a:bodyPr/>
        <a:lstStyle/>
        <a:p>
          <a:endParaRPr lang="en-GB"/>
        </a:p>
      </dgm:t>
    </dgm:pt>
    <dgm:pt modelId="{AD8BD05E-5050-4F75-8511-27BE8BA25C48}" type="sibTrans" cxnId="{43D99626-F4FF-4CD9-8C95-3B09DD5F2EBD}">
      <dgm:prSet/>
      <dgm:spPr>
        <a:solidFill>
          <a:srgbClr val="840B55"/>
        </a:solidFill>
      </dgm:spPr>
      <dgm:t>
        <a:bodyPr/>
        <a:lstStyle/>
        <a:p>
          <a:endParaRPr lang="en-GB"/>
        </a:p>
      </dgm:t>
    </dgm:pt>
    <dgm:pt modelId="{8A9B1DBD-04F9-45B2-A1FD-CC2F5611BE17}">
      <dgm:prSet phldrT="[Text]"/>
      <dgm:spPr>
        <a:solidFill>
          <a:srgbClr val="BF689F"/>
        </a:solidFill>
      </dgm:spPr>
      <dgm:t>
        <a:bodyPr/>
        <a:lstStyle/>
        <a:p>
          <a:r>
            <a:rPr lang="en-GB" dirty="0" smtClean="0"/>
            <a:t>Campaign delivery and monitoring</a:t>
          </a:r>
          <a:endParaRPr lang="en-GB" dirty="0"/>
        </a:p>
      </dgm:t>
    </dgm:pt>
    <dgm:pt modelId="{D3E2ECC2-BAF1-480B-9154-DD606CCF2718}" type="parTrans" cxnId="{45328645-89D5-470A-950A-1EC735745A5E}">
      <dgm:prSet/>
      <dgm:spPr/>
      <dgm:t>
        <a:bodyPr/>
        <a:lstStyle/>
        <a:p>
          <a:endParaRPr lang="en-GB"/>
        </a:p>
      </dgm:t>
    </dgm:pt>
    <dgm:pt modelId="{8AD1BCFA-3843-45C8-A8F1-118643F43BC7}" type="sibTrans" cxnId="{45328645-89D5-470A-950A-1EC735745A5E}">
      <dgm:prSet/>
      <dgm:spPr>
        <a:solidFill>
          <a:srgbClr val="840B55"/>
        </a:solidFill>
      </dgm:spPr>
      <dgm:t>
        <a:bodyPr/>
        <a:lstStyle/>
        <a:p>
          <a:endParaRPr lang="en-GB"/>
        </a:p>
      </dgm:t>
    </dgm:pt>
    <dgm:pt modelId="{CF92EDB6-5226-42C4-9AF5-0A5F49DEB475}">
      <dgm:prSet phldrT="[Text]"/>
      <dgm:spPr>
        <a:solidFill>
          <a:srgbClr val="BF689F"/>
        </a:solidFill>
      </dgm:spPr>
      <dgm:t>
        <a:bodyPr/>
        <a:lstStyle/>
        <a:p>
          <a:r>
            <a:rPr lang="en-GB" dirty="0" smtClean="0"/>
            <a:t>Evaluation</a:t>
          </a:r>
        </a:p>
      </dgm:t>
    </dgm:pt>
    <dgm:pt modelId="{57367F5F-4D54-44B8-B2A8-C0563C5F6BF8}" type="parTrans" cxnId="{2A97D6DA-CABC-430B-B965-04A836698ABB}">
      <dgm:prSet/>
      <dgm:spPr/>
      <dgm:t>
        <a:bodyPr/>
        <a:lstStyle/>
        <a:p>
          <a:endParaRPr lang="en-GB"/>
        </a:p>
      </dgm:t>
    </dgm:pt>
    <dgm:pt modelId="{6523DB16-05CB-4A14-95E6-9E39721B6709}" type="sibTrans" cxnId="{2A97D6DA-CABC-430B-B965-04A836698ABB}">
      <dgm:prSet/>
      <dgm:spPr>
        <a:solidFill>
          <a:srgbClr val="840B55"/>
        </a:solidFill>
      </dgm:spPr>
      <dgm:t>
        <a:bodyPr/>
        <a:lstStyle/>
        <a:p>
          <a:endParaRPr lang="en-GB"/>
        </a:p>
      </dgm:t>
    </dgm:pt>
    <dgm:pt modelId="{1E5D1462-5FE9-489D-B995-3A1ACE0A51F6}" type="pres">
      <dgm:prSet presAssocID="{FD78066C-EB6B-4835-9884-7A7B40D006CB}" presName="cycle" presStyleCnt="0">
        <dgm:presLayoutVars>
          <dgm:dir/>
          <dgm:resizeHandles val="exact"/>
        </dgm:presLayoutVars>
      </dgm:prSet>
      <dgm:spPr/>
      <dgm:t>
        <a:bodyPr/>
        <a:lstStyle/>
        <a:p>
          <a:endParaRPr lang="en-GB"/>
        </a:p>
      </dgm:t>
    </dgm:pt>
    <dgm:pt modelId="{C9BD4D17-9499-4E97-B873-5AAA4CE70B10}" type="pres">
      <dgm:prSet presAssocID="{E9DED14D-CDC8-47D3-9BC5-B2669360D40D}" presName="node" presStyleLbl="node1" presStyleIdx="0" presStyleCnt="8" custScaleX="130096" custScaleY="126106">
        <dgm:presLayoutVars>
          <dgm:bulletEnabled val="1"/>
        </dgm:presLayoutVars>
      </dgm:prSet>
      <dgm:spPr/>
      <dgm:t>
        <a:bodyPr/>
        <a:lstStyle/>
        <a:p>
          <a:endParaRPr lang="en-GB"/>
        </a:p>
      </dgm:t>
    </dgm:pt>
    <dgm:pt modelId="{4E2746A1-600A-4638-83AE-6CA9FBB617F1}" type="pres">
      <dgm:prSet presAssocID="{8B929D31-D2A2-417A-95E6-D31419FB0900}" presName="sibTrans" presStyleLbl="sibTrans2D1" presStyleIdx="0" presStyleCnt="8"/>
      <dgm:spPr/>
      <dgm:t>
        <a:bodyPr/>
        <a:lstStyle/>
        <a:p>
          <a:endParaRPr lang="en-GB"/>
        </a:p>
      </dgm:t>
    </dgm:pt>
    <dgm:pt modelId="{98CA9F4D-949E-4B09-93E5-43D86F15BFAF}" type="pres">
      <dgm:prSet presAssocID="{8B929D31-D2A2-417A-95E6-D31419FB0900}" presName="connectorText" presStyleLbl="sibTrans2D1" presStyleIdx="0" presStyleCnt="8"/>
      <dgm:spPr/>
      <dgm:t>
        <a:bodyPr/>
        <a:lstStyle/>
        <a:p>
          <a:endParaRPr lang="en-GB"/>
        </a:p>
      </dgm:t>
    </dgm:pt>
    <dgm:pt modelId="{5F463D9D-8A1C-4FC5-9440-3F2FFD64970A}" type="pres">
      <dgm:prSet presAssocID="{CFF433DC-D7FB-46E1-AF3F-6D63CF82C792}" presName="node" presStyleLbl="node1" presStyleIdx="1" presStyleCnt="8" custScaleX="130096" custScaleY="126106">
        <dgm:presLayoutVars>
          <dgm:bulletEnabled val="1"/>
        </dgm:presLayoutVars>
      </dgm:prSet>
      <dgm:spPr/>
      <dgm:t>
        <a:bodyPr/>
        <a:lstStyle/>
        <a:p>
          <a:endParaRPr lang="en-GB"/>
        </a:p>
      </dgm:t>
    </dgm:pt>
    <dgm:pt modelId="{D3F4AEC6-A751-4446-AD95-904FBDBE2007}" type="pres">
      <dgm:prSet presAssocID="{DBE2E401-CBBA-485B-97DA-1BEAE15314CE}" presName="sibTrans" presStyleLbl="sibTrans2D1" presStyleIdx="1" presStyleCnt="8"/>
      <dgm:spPr/>
      <dgm:t>
        <a:bodyPr/>
        <a:lstStyle/>
        <a:p>
          <a:endParaRPr lang="en-GB"/>
        </a:p>
      </dgm:t>
    </dgm:pt>
    <dgm:pt modelId="{3EAC480D-0C42-4CD5-8598-5A843784B7FC}" type="pres">
      <dgm:prSet presAssocID="{DBE2E401-CBBA-485B-97DA-1BEAE15314CE}" presName="connectorText" presStyleLbl="sibTrans2D1" presStyleIdx="1" presStyleCnt="8"/>
      <dgm:spPr/>
      <dgm:t>
        <a:bodyPr/>
        <a:lstStyle/>
        <a:p>
          <a:endParaRPr lang="en-GB"/>
        </a:p>
      </dgm:t>
    </dgm:pt>
    <dgm:pt modelId="{2F7DA464-44FD-498B-8FF4-2B5E39539149}" type="pres">
      <dgm:prSet presAssocID="{F3D663D5-C01E-48B5-81A3-6C0A87625EDF}" presName="node" presStyleLbl="node1" presStyleIdx="2" presStyleCnt="8" custScaleX="130096" custScaleY="126106">
        <dgm:presLayoutVars>
          <dgm:bulletEnabled val="1"/>
        </dgm:presLayoutVars>
      </dgm:prSet>
      <dgm:spPr/>
      <dgm:t>
        <a:bodyPr/>
        <a:lstStyle/>
        <a:p>
          <a:endParaRPr lang="en-GB"/>
        </a:p>
      </dgm:t>
    </dgm:pt>
    <dgm:pt modelId="{E3276092-1013-45BF-96C3-D640ACF703BC}" type="pres">
      <dgm:prSet presAssocID="{82973D54-003E-4254-9948-59994CEE589D}" presName="sibTrans" presStyleLbl="sibTrans2D1" presStyleIdx="2" presStyleCnt="8"/>
      <dgm:spPr/>
      <dgm:t>
        <a:bodyPr/>
        <a:lstStyle/>
        <a:p>
          <a:endParaRPr lang="en-GB"/>
        </a:p>
      </dgm:t>
    </dgm:pt>
    <dgm:pt modelId="{C489204E-A5DD-48B9-906C-E6DE170BCF47}" type="pres">
      <dgm:prSet presAssocID="{82973D54-003E-4254-9948-59994CEE589D}" presName="connectorText" presStyleLbl="sibTrans2D1" presStyleIdx="2" presStyleCnt="8"/>
      <dgm:spPr/>
      <dgm:t>
        <a:bodyPr/>
        <a:lstStyle/>
        <a:p>
          <a:endParaRPr lang="en-GB"/>
        </a:p>
      </dgm:t>
    </dgm:pt>
    <dgm:pt modelId="{DB25B29E-1AD2-4B39-85CE-063811713937}" type="pres">
      <dgm:prSet presAssocID="{38E2FDB9-BA4D-4DDC-99F8-866565D7864D}" presName="node" presStyleLbl="node1" presStyleIdx="3" presStyleCnt="8" custScaleX="130096" custScaleY="126106">
        <dgm:presLayoutVars>
          <dgm:bulletEnabled val="1"/>
        </dgm:presLayoutVars>
      </dgm:prSet>
      <dgm:spPr/>
      <dgm:t>
        <a:bodyPr/>
        <a:lstStyle/>
        <a:p>
          <a:endParaRPr lang="en-GB"/>
        </a:p>
      </dgm:t>
    </dgm:pt>
    <dgm:pt modelId="{BB97C8C7-5CA0-4FD2-8D58-D7572563A168}" type="pres">
      <dgm:prSet presAssocID="{7FF0F3DD-0A9F-4253-9510-D6032042915E}" presName="sibTrans" presStyleLbl="sibTrans2D1" presStyleIdx="3" presStyleCnt="8"/>
      <dgm:spPr/>
      <dgm:t>
        <a:bodyPr/>
        <a:lstStyle/>
        <a:p>
          <a:endParaRPr lang="en-GB"/>
        </a:p>
      </dgm:t>
    </dgm:pt>
    <dgm:pt modelId="{84275F9D-548E-409A-92EE-0DFDC41EC7B7}" type="pres">
      <dgm:prSet presAssocID="{7FF0F3DD-0A9F-4253-9510-D6032042915E}" presName="connectorText" presStyleLbl="sibTrans2D1" presStyleIdx="3" presStyleCnt="8"/>
      <dgm:spPr/>
      <dgm:t>
        <a:bodyPr/>
        <a:lstStyle/>
        <a:p>
          <a:endParaRPr lang="en-GB"/>
        </a:p>
      </dgm:t>
    </dgm:pt>
    <dgm:pt modelId="{BB3E9F9C-EE6D-45D9-9A49-42D7119B36CD}" type="pres">
      <dgm:prSet presAssocID="{17EE30CB-7C2F-4A29-923A-D7B5D54B1AA8}" presName="node" presStyleLbl="node1" presStyleIdx="4" presStyleCnt="8" custScaleX="130096" custScaleY="126106">
        <dgm:presLayoutVars>
          <dgm:bulletEnabled val="1"/>
        </dgm:presLayoutVars>
      </dgm:prSet>
      <dgm:spPr/>
      <dgm:t>
        <a:bodyPr/>
        <a:lstStyle/>
        <a:p>
          <a:endParaRPr lang="en-GB"/>
        </a:p>
      </dgm:t>
    </dgm:pt>
    <dgm:pt modelId="{4D2F5169-89C7-41A1-80D6-25CD95D835B6}" type="pres">
      <dgm:prSet presAssocID="{23905C30-FFF5-49BF-96B6-BF4CCA52B114}" presName="sibTrans" presStyleLbl="sibTrans2D1" presStyleIdx="4" presStyleCnt="8"/>
      <dgm:spPr/>
      <dgm:t>
        <a:bodyPr/>
        <a:lstStyle/>
        <a:p>
          <a:endParaRPr lang="en-GB"/>
        </a:p>
      </dgm:t>
    </dgm:pt>
    <dgm:pt modelId="{D9E1B486-FE4C-4A3E-94D2-A4AAE08A1183}" type="pres">
      <dgm:prSet presAssocID="{23905C30-FFF5-49BF-96B6-BF4CCA52B114}" presName="connectorText" presStyleLbl="sibTrans2D1" presStyleIdx="4" presStyleCnt="8"/>
      <dgm:spPr/>
      <dgm:t>
        <a:bodyPr/>
        <a:lstStyle/>
        <a:p>
          <a:endParaRPr lang="en-GB"/>
        </a:p>
      </dgm:t>
    </dgm:pt>
    <dgm:pt modelId="{10C1BD3E-AF0C-4D50-ABF4-B1ED3183AD98}" type="pres">
      <dgm:prSet presAssocID="{F795065B-4B69-406B-9321-6F1BF6AE224F}" presName="node" presStyleLbl="node1" presStyleIdx="5" presStyleCnt="8" custScaleX="130096" custScaleY="126106">
        <dgm:presLayoutVars>
          <dgm:bulletEnabled val="1"/>
        </dgm:presLayoutVars>
      </dgm:prSet>
      <dgm:spPr/>
      <dgm:t>
        <a:bodyPr/>
        <a:lstStyle/>
        <a:p>
          <a:endParaRPr lang="en-GB"/>
        </a:p>
      </dgm:t>
    </dgm:pt>
    <dgm:pt modelId="{6EE9EC60-EC93-46FC-B815-63403AF38835}" type="pres">
      <dgm:prSet presAssocID="{AD8BD05E-5050-4F75-8511-27BE8BA25C48}" presName="sibTrans" presStyleLbl="sibTrans2D1" presStyleIdx="5" presStyleCnt="8"/>
      <dgm:spPr/>
      <dgm:t>
        <a:bodyPr/>
        <a:lstStyle/>
        <a:p>
          <a:endParaRPr lang="en-GB"/>
        </a:p>
      </dgm:t>
    </dgm:pt>
    <dgm:pt modelId="{E89B9FB4-631D-45E9-A5D8-847CB722DBB1}" type="pres">
      <dgm:prSet presAssocID="{AD8BD05E-5050-4F75-8511-27BE8BA25C48}" presName="connectorText" presStyleLbl="sibTrans2D1" presStyleIdx="5" presStyleCnt="8"/>
      <dgm:spPr/>
      <dgm:t>
        <a:bodyPr/>
        <a:lstStyle/>
        <a:p>
          <a:endParaRPr lang="en-GB"/>
        </a:p>
      </dgm:t>
    </dgm:pt>
    <dgm:pt modelId="{5432D6C8-A499-4BF0-AC16-229576C813E2}" type="pres">
      <dgm:prSet presAssocID="{8A9B1DBD-04F9-45B2-A1FD-CC2F5611BE17}" presName="node" presStyleLbl="node1" presStyleIdx="6" presStyleCnt="8" custScaleX="130096" custScaleY="126106">
        <dgm:presLayoutVars>
          <dgm:bulletEnabled val="1"/>
        </dgm:presLayoutVars>
      </dgm:prSet>
      <dgm:spPr/>
      <dgm:t>
        <a:bodyPr/>
        <a:lstStyle/>
        <a:p>
          <a:endParaRPr lang="en-GB"/>
        </a:p>
      </dgm:t>
    </dgm:pt>
    <dgm:pt modelId="{C73F2478-8B98-42B3-8883-0F7AB5E58345}" type="pres">
      <dgm:prSet presAssocID="{8AD1BCFA-3843-45C8-A8F1-118643F43BC7}" presName="sibTrans" presStyleLbl="sibTrans2D1" presStyleIdx="6" presStyleCnt="8"/>
      <dgm:spPr/>
      <dgm:t>
        <a:bodyPr/>
        <a:lstStyle/>
        <a:p>
          <a:endParaRPr lang="en-GB"/>
        </a:p>
      </dgm:t>
    </dgm:pt>
    <dgm:pt modelId="{3AAAAB91-6E55-4B90-A437-6FFAFEF48385}" type="pres">
      <dgm:prSet presAssocID="{8AD1BCFA-3843-45C8-A8F1-118643F43BC7}" presName="connectorText" presStyleLbl="sibTrans2D1" presStyleIdx="6" presStyleCnt="8"/>
      <dgm:spPr/>
      <dgm:t>
        <a:bodyPr/>
        <a:lstStyle/>
        <a:p>
          <a:endParaRPr lang="en-GB"/>
        </a:p>
      </dgm:t>
    </dgm:pt>
    <dgm:pt modelId="{77F134FB-77CD-4954-9FA5-7E86FD008852}" type="pres">
      <dgm:prSet presAssocID="{CF92EDB6-5226-42C4-9AF5-0A5F49DEB475}" presName="node" presStyleLbl="node1" presStyleIdx="7" presStyleCnt="8" custScaleX="130096" custScaleY="126106">
        <dgm:presLayoutVars>
          <dgm:bulletEnabled val="1"/>
        </dgm:presLayoutVars>
      </dgm:prSet>
      <dgm:spPr/>
      <dgm:t>
        <a:bodyPr/>
        <a:lstStyle/>
        <a:p>
          <a:endParaRPr lang="en-GB"/>
        </a:p>
      </dgm:t>
    </dgm:pt>
    <dgm:pt modelId="{B51A8526-77FF-46B4-8EC2-62438148C0CC}" type="pres">
      <dgm:prSet presAssocID="{6523DB16-05CB-4A14-95E6-9E39721B6709}" presName="sibTrans" presStyleLbl="sibTrans2D1" presStyleIdx="7" presStyleCnt="8"/>
      <dgm:spPr/>
      <dgm:t>
        <a:bodyPr/>
        <a:lstStyle/>
        <a:p>
          <a:endParaRPr lang="en-GB"/>
        </a:p>
      </dgm:t>
    </dgm:pt>
    <dgm:pt modelId="{2D9A2BD3-2CA1-4B12-A774-B34875A08508}" type="pres">
      <dgm:prSet presAssocID="{6523DB16-05CB-4A14-95E6-9E39721B6709}" presName="connectorText" presStyleLbl="sibTrans2D1" presStyleIdx="7" presStyleCnt="8"/>
      <dgm:spPr/>
      <dgm:t>
        <a:bodyPr/>
        <a:lstStyle/>
        <a:p>
          <a:endParaRPr lang="en-GB"/>
        </a:p>
      </dgm:t>
    </dgm:pt>
  </dgm:ptLst>
  <dgm:cxnLst>
    <dgm:cxn modelId="{5A617BCD-DF44-4EA8-82AD-353A7DE4CFFB}" type="presOf" srcId="{17EE30CB-7C2F-4A29-923A-D7B5D54B1AA8}" destId="{BB3E9F9C-EE6D-45D9-9A49-42D7119B36CD}" srcOrd="0" destOrd="0" presId="urn:microsoft.com/office/officeart/2005/8/layout/cycle2"/>
    <dgm:cxn modelId="{DA902682-030E-4FC5-AF15-C4D14E45CD5C}" type="presOf" srcId="{AD8BD05E-5050-4F75-8511-27BE8BA25C48}" destId="{E89B9FB4-631D-45E9-A5D8-847CB722DBB1}" srcOrd="1" destOrd="0" presId="urn:microsoft.com/office/officeart/2005/8/layout/cycle2"/>
    <dgm:cxn modelId="{858ECDF0-C364-47EF-AAC3-570F1AA37BDA}" type="presOf" srcId="{6523DB16-05CB-4A14-95E6-9E39721B6709}" destId="{B51A8526-77FF-46B4-8EC2-62438148C0CC}" srcOrd="0" destOrd="0" presId="urn:microsoft.com/office/officeart/2005/8/layout/cycle2"/>
    <dgm:cxn modelId="{43AAFACD-AB5C-44BF-8D00-CE5BC6B7ECA2}" type="presOf" srcId="{7FF0F3DD-0A9F-4253-9510-D6032042915E}" destId="{BB97C8C7-5CA0-4FD2-8D58-D7572563A168}" srcOrd="0" destOrd="0" presId="urn:microsoft.com/office/officeart/2005/8/layout/cycle2"/>
    <dgm:cxn modelId="{F44FE72F-F35C-4F12-8FAF-0D879D32C829}" srcId="{FD78066C-EB6B-4835-9884-7A7B40D006CB}" destId="{38E2FDB9-BA4D-4DDC-99F8-866565D7864D}" srcOrd="3" destOrd="0" parTransId="{A1065122-A226-4315-A13F-2738419C1B62}" sibTransId="{7FF0F3DD-0A9F-4253-9510-D6032042915E}"/>
    <dgm:cxn modelId="{FCEFC77E-8748-4726-9A2E-AF9F4B1E4D0C}" type="presOf" srcId="{CFF433DC-D7FB-46E1-AF3F-6D63CF82C792}" destId="{5F463D9D-8A1C-4FC5-9440-3F2FFD64970A}" srcOrd="0" destOrd="0" presId="urn:microsoft.com/office/officeart/2005/8/layout/cycle2"/>
    <dgm:cxn modelId="{06084E37-1481-4E19-80CC-6A9D799C7389}" type="presOf" srcId="{38E2FDB9-BA4D-4DDC-99F8-866565D7864D}" destId="{DB25B29E-1AD2-4B39-85CE-063811713937}" srcOrd="0" destOrd="0" presId="urn:microsoft.com/office/officeart/2005/8/layout/cycle2"/>
    <dgm:cxn modelId="{43D99626-F4FF-4CD9-8C95-3B09DD5F2EBD}" srcId="{FD78066C-EB6B-4835-9884-7A7B40D006CB}" destId="{F795065B-4B69-406B-9321-6F1BF6AE224F}" srcOrd="5" destOrd="0" parTransId="{3B16BD62-A9C0-4F68-A191-8C20C4B5E906}" sibTransId="{AD8BD05E-5050-4F75-8511-27BE8BA25C48}"/>
    <dgm:cxn modelId="{34C881E6-25DA-4D4A-8217-12C93805CD44}" type="presOf" srcId="{7FF0F3DD-0A9F-4253-9510-D6032042915E}" destId="{84275F9D-548E-409A-92EE-0DFDC41EC7B7}" srcOrd="1" destOrd="0" presId="urn:microsoft.com/office/officeart/2005/8/layout/cycle2"/>
    <dgm:cxn modelId="{4662F410-1730-4567-91E3-9831B86EC7A6}" type="presOf" srcId="{23905C30-FFF5-49BF-96B6-BF4CCA52B114}" destId="{D9E1B486-FE4C-4A3E-94D2-A4AAE08A1183}" srcOrd="1" destOrd="0" presId="urn:microsoft.com/office/officeart/2005/8/layout/cycle2"/>
    <dgm:cxn modelId="{F272B747-7E70-4D93-A8BB-59978CC33E22}" type="presOf" srcId="{6523DB16-05CB-4A14-95E6-9E39721B6709}" destId="{2D9A2BD3-2CA1-4B12-A774-B34875A08508}" srcOrd="1" destOrd="0" presId="urn:microsoft.com/office/officeart/2005/8/layout/cycle2"/>
    <dgm:cxn modelId="{2A97D6DA-CABC-430B-B965-04A836698ABB}" srcId="{FD78066C-EB6B-4835-9884-7A7B40D006CB}" destId="{CF92EDB6-5226-42C4-9AF5-0A5F49DEB475}" srcOrd="7" destOrd="0" parTransId="{57367F5F-4D54-44B8-B2A8-C0563C5F6BF8}" sibTransId="{6523DB16-05CB-4A14-95E6-9E39721B6709}"/>
    <dgm:cxn modelId="{BEA952AB-EBD1-4828-AD89-58D1E0D1BAFE}" type="presOf" srcId="{23905C30-FFF5-49BF-96B6-BF4CCA52B114}" destId="{4D2F5169-89C7-41A1-80D6-25CD95D835B6}" srcOrd="0" destOrd="0" presId="urn:microsoft.com/office/officeart/2005/8/layout/cycle2"/>
    <dgm:cxn modelId="{B15A8332-58AE-48E8-9CB5-009ECE528343}" type="presOf" srcId="{FD78066C-EB6B-4835-9884-7A7B40D006CB}" destId="{1E5D1462-5FE9-489D-B995-3A1ACE0A51F6}" srcOrd="0" destOrd="0" presId="urn:microsoft.com/office/officeart/2005/8/layout/cycle2"/>
    <dgm:cxn modelId="{7112631E-95B6-494B-A806-7FD39F398DF2}" type="presOf" srcId="{82973D54-003E-4254-9948-59994CEE589D}" destId="{C489204E-A5DD-48B9-906C-E6DE170BCF47}" srcOrd="1" destOrd="0" presId="urn:microsoft.com/office/officeart/2005/8/layout/cycle2"/>
    <dgm:cxn modelId="{508CADF8-4767-4C94-81AF-98985687EB01}" type="presOf" srcId="{82973D54-003E-4254-9948-59994CEE589D}" destId="{E3276092-1013-45BF-96C3-D640ACF703BC}" srcOrd="0" destOrd="0" presId="urn:microsoft.com/office/officeart/2005/8/layout/cycle2"/>
    <dgm:cxn modelId="{B5B20509-8422-4457-BDE2-93824B5B81E2}" type="presOf" srcId="{8AD1BCFA-3843-45C8-A8F1-118643F43BC7}" destId="{C73F2478-8B98-42B3-8883-0F7AB5E58345}" srcOrd="0" destOrd="0" presId="urn:microsoft.com/office/officeart/2005/8/layout/cycle2"/>
    <dgm:cxn modelId="{8075D8E6-4657-428D-A8E7-41BCB864C1EE}" type="presOf" srcId="{8A9B1DBD-04F9-45B2-A1FD-CC2F5611BE17}" destId="{5432D6C8-A499-4BF0-AC16-229576C813E2}" srcOrd="0" destOrd="0" presId="urn:microsoft.com/office/officeart/2005/8/layout/cycle2"/>
    <dgm:cxn modelId="{32142F66-237C-482D-93AD-E2E0F444CF02}" type="presOf" srcId="{F795065B-4B69-406B-9321-6F1BF6AE224F}" destId="{10C1BD3E-AF0C-4D50-ABF4-B1ED3183AD98}" srcOrd="0" destOrd="0" presId="urn:microsoft.com/office/officeart/2005/8/layout/cycle2"/>
    <dgm:cxn modelId="{45328645-89D5-470A-950A-1EC735745A5E}" srcId="{FD78066C-EB6B-4835-9884-7A7B40D006CB}" destId="{8A9B1DBD-04F9-45B2-A1FD-CC2F5611BE17}" srcOrd="6" destOrd="0" parTransId="{D3E2ECC2-BAF1-480B-9154-DD606CCF2718}" sibTransId="{8AD1BCFA-3843-45C8-A8F1-118643F43BC7}"/>
    <dgm:cxn modelId="{18F35324-E9DE-4D98-AF2C-0E6409824B5A}" srcId="{FD78066C-EB6B-4835-9884-7A7B40D006CB}" destId="{17EE30CB-7C2F-4A29-923A-D7B5D54B1AA8}" srcOrd="4" destOrd="0" parTransId="{5E81F869-715D-4AEC-AE37-F5F311B40576}" sibTransId="{23905C30-FFF5-49BF-96B6-BF4CCA52B114}"/>
    <dgm:cxn modelId="{0EDE3AC4-6F22-4C15-A7F8-77C043C1C8DB}" type="presOf" srcId="{E9DED14D-CDC8-47D3-9BC5-B2669360D40D}" destId="{C9BD4D17-9499-4E97-B873-5AAA4CE70B10}" srcOrd="0" destOrd="0" presId="urn:microsoft.com/office/officeart/2005/8/layout/cycle2"/>
    <dgm:cxn modelId="{542A81E5-7A41-4ED2-A429-AE95B2AF56B7}" srcId="{FD78066C-EB6B-4835-9884-7A7B40D006CB}" destId="{F3D663D5-C01E-48B5-81A3-6C0A87625EDF}" srcOrd="2" destOrd="0" parTransId="{6F866CBF-E7A0-4AD4-9C6C-9619DB49EA90}" sibTransId="{82973D54-003E-4254-9948-59994CEE589D}"/>
    <dgm:cxn modelId="{869AAB10-3977-4903-941C-017BC67C283A}" type="presOf" srcId="{DBE2E401-CBBA-485B-97DA-1BEAE15314CE}" destId="{3EAC480D-0C42-4CD5-8598-5A843784B7FC}" srcOrd="1" destOrd="0" presId="urn:microsoft.com/office/officeart/2005/8/layout/cycle2"/>
    <dgm:cxn modelId="{4DB0110C-F44B-4E02-BED0-73F876FEBFBF}" srcId="{FD78066C-EB6B-4835-9884-7A7B40D006CB}" destId="{CFF433DC-D7FB-46E1-AF3F-6D63CF82C792}" srcOrd="1" destOrd="0" parTransId="{12FB9FE8-C0CF-4FA7-B7AD-D2825A79B9B0}" sibTransId="{DBE2E401-CBBA-485B-97DA-1BEAE15314CE}"/>
    <dgm:cxn modelId="{392A7954-3019-498B-AA4B-5A9B37A87662}" type="presOf" srcId="{8AD1BCFA-3843-45C8-A8F1-118643F43BC7}" destId="{3AAAAB91-6E55-4B90-A437-6FFAFEF48385}" srcOrd="1" destOrd="0" presId="urn:microsoft.com/office/officeart/2005/8/layout/cycle2"/>
    <dgm:cxn modelId="{095A3E09-B4EE-42AE-919F-6A6D017C91C7}" type="presOf" srcId="{F3D663D5-C01E-48B5-81A3-6C0A87625EDF}" destId="{2F7DA464-44FD-498B-8FF4-2B5E39539149}" srcOrd="0" destOrd="0" presId="urn:microsoft.com/office/officeart/2005/8/layout/cycle2"/>
    <dgm:cxn modelId="{DEBDAAFC-0EE2-4675-9B25-5E9954AF1E90}" type="presOf" srcId="{AD8BD05E-5050-4F75-8511-27BE8BA25C48}" destId="{6EE9EC60-EC93-46FC-B815-63403AF38835}" srcOrd="0" destOrd="0" presId="urn:microsoft.com/office/officeart/2005/8/layout/cycle2"/>
    <dgm:cxn modelId="{09B78A9C-C6C3-4FEC-90AC-8220B5C4F9CC}" srcId="{FD78066C-EB6B-4835-9884-7A7B40D006CB}" destId="{E9DED14D-CDC8-47D3-9BC5-B2669360D40D}" srcOrd="0" destOrd="0" parTransId="{4B77655F-E751-4B1E-AC1B-24EA3B091D2E}" sibTransId="{8B929D31-D2A2-417A-95E6-D31419FB0900}"/>
    <dgm:cxn modelId="{70E90C13-802B-4A05-A564-03839A4A9EEC}" type="presOf" srcId="{CF92EDB6-5226-42C4-9AF5-0A5F49DEB475}" destId="{77F134FB-77CD-4954-9FA5-7E86FD008852}" srcOrd="0" destOrd="0" presId="urn:microsoft.com/office/officeart/2005/8/layout/cycle2"/>
    <dgm:cxn modelId="{3A77157F-001C-4869-95BD-32B72DED6FF2}" type="presOf" srcId="{DBE2E401-CBBA-485B-97DA-1BEAE15314CE}" destId="{D3F4AEC6-A751-4446-AD95-904FBDBE2007}" srcOrd="0" destOrd="0" presId="urn:microsoft.com/office/officeart/2005/8/layout/cycle2"/>
    <dgm:cxn modelId="{C39C22AE-DDA0-4810-B81D-4A2F6D082A4E}" type="presOf" srcId="{8B929D31-D2A2-417A-95E6-D31419FB0900}" destId="{98CA9F4D-949E-4B09-93E5-43D86F15BFAF}" srcOrd="1" destOrd="0" presId="urn:microsoft.com/office/officeart/2005/8/layout/cycle2"/>
    <dgm:cxn modelId="{86C18EA6-3AB4-47EC-82E0-CEE3F527E98D}" type="presOf" srcId="{8B929D31-D2A2-417A-95E6-D31419FB0900}" destId="{4E2746A1-600A-4638-83AE-6CA9FBB617F1}" srcOrd="0" destOrd="0" presId="urn:microsoft.com/office/officeart/2005/8/layout/cycle2"/>
    <dgm:cxn modelId="{0690D35A-7C1A-4106-AE70-3D387EA1ED10}" type="presParOf" srcId="{1E5D1462-5FE9-489D-B995-3A1ACE0A51F6}" destId="{C9BD4D17-9499-4E97-B873-5AAA4CE70B10}" srcOrd="0" destOrd="0" presId="urn:microsoft.com/office/officeart/2005/8/layout/cycle2"/>
    <dgm:cxn modelId="{0FCC6B8D-822F-430F-9C5F-A5E0F9134173}" type="presParOf" srcId="{1E5D1462-5FE9-489D-B995-3A1ACE0A51F6}" destId="{4E2746A1-600A-4638-83AE-6CA9FBB617F1}" srcOrd="1" destOrd="0" presId="urn:microsoft.com/office/officeart/2005/8/layout/cycle2"/>
    <dgm:cxn modelId="{F1B0E7A7-8505-42C9-9DB0-299B747B5D30}" type="presParOf" srcId="{4E2746A1-600A-4638-83AE-6CA9FBB617F1}" destId="{98CA9F4D-949E-4B09-93E5-43D86F15BFAF}" srcOrd="0" destOrd="0" presId="urn:microsoft.com/office/officeart/2005/8/layout/cycle2"/>
    <dgm:cxn modelId="{BE85D4BD-A73E-4DEA-AB55-5ACB6E2FBE5C}" type="presParOf" srcId="{1E5D1462-5FE9-489D-B995-3A1ACE0A51F6}" destId="{5F463D9D-8A1C-4FC5-9440-3F2FFD64970A}" srcOrd="2" destOrd="0" presId="urn:microsoft.com/office/officeart/2005/8/layout/cycle2"/>
    <dgm:cxn modelId="{DB62D239-E73A-4D5D-992C-245E3DD773F8}" type="presParOf" srcId="{1E5D1462-5FE9-489D-B995-3A1ACE0A51F6}" destId="{D3F4AEC6-A751-4446-AD95-904FBDBE2007}" srcOrd="3" destOrd="0" presId="urn:microsoft.com/office/officeart/2005/8/layout/cycle2"/>
    <dgm:cxn modelId="{9828E4C1-E45D-45B6-ADE5-6C034167E59F}" type="presParOf" srcId="{D3F4AEC6-A751-4446-AD95-904FBDBE2007}" destId="{3EAC480D-0C42-4CD5-8598-5A843784B7FC}" srcOrd="0" destOrd="0" presId="urn:microsoft.com/office/officeart/2005/8/layout/cycle2"/>
    <dgm:cxn modelId="{CC85301E-3EB4-4CE9-949C-46D26FAD1B0F}" type="presParOf" srcId="{1E5D1462-5FE9-489D-B995-3A1ACE0A51F6}" destId="{2F7DA464-44FD-498B-8FF4-2B5E39539149}" srcOrd="4" destOrd="0" presId="urn:microsoft.com/office/officeart/2005/8/layout/cycle2"/>
    <dgm:cxn modelId="{F48F9D4C-D34D-4982-B8F3-E4E4B75296A5}" type="presParOf" srcId="{1E5D1462-5FE9-489D-B995-3A1ACE0A51F6}" destId="{E3276092-1013-45BF-96C3-D640ACF703BC}" srcOrd="5" destOrd="0" presId="urn:microsoft.com/office/officeart/2005/8/layout/cycle2"/>
    <dgm:cxn modelId="{F5DD5FEE-FD95-4D6F-8C68-380F5E420283}" type="presParOf" srcId="{E3276092-1013-45BF-96C3-D640ACF703BC}" destId="{C489204E-A5DD-48B9-906C-E6DE170BCF47}" srcOrd="0" destOrd="0" presId="urn:microsoft.com/office/officeart/2005/8/layout/cycle2"/>
    <dgm:cxn modelId="{F2E735EB-1C4C-4C29-90CB-0910E41641F0}" type="presParOf" srcId="{1E5D1462-5FE9-489D-B995-3A1ACE0A51F6}" destId="{DB25B29E-1AD2-4B39-85CE-063811713937}" srcOrd="6" destOrd="0" presId="urn:microsoft.com/office/officeart/2005/8/layout/cycle2"/>
    <dgm:cxn modelId="{0AAB2346-8697-4A52-A63F-320DAF31411B}" type="presParOf" srcId="{1E5D1462-5FE9-489D-B995-3A1ACE0A51F6}" destId="{BB97C8C7-5CA0-4FD2-8D58-D7572563A168}" srcOrd="7" destOrd="0" presId="urn:microsoft.com/office/officeart/2005/8/layout/cycle2"/>
    <dgm:cxn modelId="{02141132-BE6C-42BB-94BB-7C95E39C394E}" type="presParOf" srcId="{BB97C8C7-5CA0-4FD2-8D58-D7572563A168}" destId="{84275F9D-548E-409A-92EE-0DFDC41EC7B7}" srcOrd="0" destOrd="0" presId="urn:microsoft.com/office/officeart/2005/8/layout/cycle2"/>
    <dgm:cxn modelId="{77EEF40E-CF80-45FA-AF17-23C029D310B1}" type="presParOf" srcId="{1E5D1462-5FE9-489D-B995-3A1ACE0A51F6}" destId="{BB3E9F9C-EE6D-45D9-9A49-42D7119B36CD}" srcOrd="8" destOrd="0" presId="urn:microsoft.com/office/officeart/2005/8/layout/cycle2"/>
    <dgm:cxn modelId="{1E910983-25B9-4E97-ADD9-39E34ABF0C4A}" type="presParOf" srcId="{1E5D1462-5FE9-489D-B995-3A1ACE0A51F6}" destId="{4D2F5169-89C7-41A1-80D6-25CD95D835B6}" srcOrd="9" destOrd="0" presId="urn:microsoft.com/office/officeart/2005/8/layout/cycle2"/>
    <dgm:cxn modelId="{75A2B365-EA58-4897-9AB6-410446234713}" type="presParOf" srcId="{4D2F5169-89C7-41A1-80D6-25CD95D835B6}" destId="{D9E1B486-FE4C-4A3E-94D2-A4AAE08A1183}" srcOrd="0" destOrd="0" presId="urn:microsoft.com/office/officeart/2005/8/layout/cycle2"/>
    <dgm:cxn modelId="{7045D5DD-65F3-4DDA-A869-E8B1E75A907F}" type="presParOf" srcId="{1E5D1462-5FE9-489D-B995-3A1ACE0A51F6}" destId="{10C1BD3E-AF0C-4D50-ABF4-B1ED3183AD98}" srcOrd="10" destOrd="0" presId="urn:microsoft.com/office/officeart/2005/8/layout/cycle2"/>
    <dgm:cxn modelId="{96EBB41C-13F4-4FCA-A3DA-C8ECF20E5BA4}" type="presParOf" srcId="{1E5D1462-5FE9-489D-B995-3A1ACE0A51F6}" destId="{6EE9EC60-EC93-46FC-B815-63403AF38835}" srcOrd="11" destOrd="0" presId="urn:microsoft.com/office/officeart/2005/8/layout/cycle2"/>
    <dgm:cxn modelId="{B3AEF93E-8219-4C9D-BFCA-1FA4D60A9931}" type="presParOf" srcId="{6EE9EC60-EC93-46FC-B815-63403AF38835}" destId="{E89B9FB4-631D-45E9-A5D8-847CB722DBB1}" srcOrd="0" destOrd="0" presId="urn:microsoft.com/office/officeart/2005/8/layout/cycle2"/>
    <dgm:cxn modelId="{D39BEEAF-F177-4B9A-8AD3-A51BE4945D48}" type="presParOf" srcId="{1E5D1462-5FE9-489D-B995-3A1ACE0A51F6}" destId="{5432D6C8-A499-4BF0-AC16-229576C813E2}" srcOrd="12" destOrd="0" presId="urn:microsoft.com/office/officeart/2005/8/layout/cycle2"/>
    <dgm:cxn modelId="{F3559370-92F8-4D1D-AB45-F8B09C5ACEB5}" type="presParOf" srcId="{1E5D1462-5FE9-489D-B995-3A1ACE0A51F6}" destId="{C73F2478-8B98-42B3-8883-0F7AB5E58345}" srcOrd="13" destOrd="0" presId="urn:microsoft.com/office/officeart/2005/8/layout/cycle2"/>
    <dgm:cxn modelId="{CF271930-416C-4FF8-892E-1503120C929B}" type="presParOf" srcId="{C73F2478-8B98-42B3-8883-0F7AB5E58345}" destId="{3AAAAB91-6E55-4B90-A437-6FFAFEF48385}" srcOrd="0" destOrd="0" presId="urn:microsoft.com/office/officeart/2005/8/layout/cycle2"/>
    <dgm:cxn modelId="{0D470A21-28C2-489C-A4B6-1CFF46BDE202}" type="presParOf" srcId="{1E5D1462-5FE9-489D-B995-3A1ACE0A51F6}" destId="{77F134FB-77CD-4954-9FA5-7E86FD008852}" srcOrd="14" destOrd="0" presId="urn:microsoft.com/office/officeart/2005/8/layout/cycle2"/>
    <dgm:cxn modelId="{A366A3DB-3A2B-4EDF-9E74-327600D144A2}" type="presParOf" srcId="{1E5D1462-5FE9-489D-B995-3A1ACE0A51F6}" destId="{B51A8526-77FF-46B4-8EC2-62438148C0CC}" srcOrd="15" destOrd="0" presId="urn:microsoft.com/office/officeart/2005/8/layout/cycle2"/>
    <dgm:cxn modelId="{6B0DC0DD-CB4B-4EA4-B390-B1F08F96F946}" type="presParOf" srcId="{B51A8526-77FF-46B4-8EC2-62438148C0CC}" destId="{2D9A2BD3-2CA1-4B12-A774-B34875A0850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C12BC-262A-431E-8DF9-0D31989C14FD}" type="datetimeFigureOut">
              <a:rPr lang="en-GB" smtClean="0"/>
              <a:t>07/08/2014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FA755-C61D-4B5F-A399-796CDA75E773}" type="slidenum">
              <a:rPr lang="en-GB" smtClean="0"/>
              <a:t>‹#›</a:t>
            </a:fld>
            <a:endParaRPr lang="en-GB"/>
          </a:p>
        </p:txBody>
      </p:sp>
    </p:spTree>
    <p:extLst>
      <p:ext uri="{BB962C8B-B14F-4D97-AF65-F5344CB8AC3E}">
        <p14:creationId xmlns:p14="http://schemas.microsoft.com/office/powerpoint/2010/main" val="132965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5B846E-9091-4C6B-B531-5131E17CD34D}" type="slidenum">
              <a:rPr lang="en-GB" smtClean="0"/>
              <a:t>70</a:t>
            </a:fld>
            <a:endParaRPr lang="en-GB"/>
          </a:p>
        </p:txBody>
      </p:sp>
    </p:spTree>
    <p:extLst>
      <p:ext uri="{BB962C8B-B14F-4D97-AF65-F5344CB8AC3E}">
        <p14:creationId xmlns:p14="http://schemas.microsoft.com/office/powerpoint/2010/main" val="56948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Analyse the issue – looking at problems and what is leading up to them – this is where</a:t>
            </a:r>
            <a:r>
              <a:rPr lang="en-GB" baseline="0" dirty="0" smtClean="0"/>
              <a:t> the problem tree is useful</a:t>
            </a:r>
            <a:endParaRPr lang="en-GB" dirty="0" smtClean="0"/>
          </a:p>
          <a:p>
            <a:endParaRPr lang="en-GB" dirty="0" smtClean="0"/>
          </a:p>
          <a:p>
            <a:r>
              <a:rPr lang="en-GB" dirty="0" smtClean="0"/>
              <a:t>Developing</a:t>
            </a:r>
            <a:r>
              <a:rPr lang="en-GB" baseline="0" dirty="0" smtClean="0"/>
              <a:t> the strategy – this is the solution tree and looking at what we could do about it, and setting our SMART campaign aim</a:t>
            </a:r>
            <a:endParaRPr lang="en-GB" dirty="0" smtClean="0"/>
          </a:p>
          <a:p>
            <a:endParaRPr lang="en-GB" dirty="0" smtClean="0"/>
          </a:p>
          <a:p>
            <a:r>
              <a:rPr lang="en-GB" dirty="0" smtClean="0"/>
              <a:t>Planning – this is</a:t>
            </a:r>
            <a:r>
              <a:rPr lang="en-GB" baseline="0" dirty="0" smtClean="0"/>
              <a:t> where we start thinking about our allies, who to get involved, who it is that has the power to make the change, plan what actions you are going to take and who you can get involved</a:t>
            </a:r>
          </a:p>
          <a:p>
            <a:endParaRPr lang="en-GB" baseline="0" dirty="0" smtClean="0"/>
          </a:p>
          <a:p>
            <a:r>
              <a:rPr lang="en-GB" baseline="0" dirty="0" smtClean="0"/>
              <a:t>Campaign delivery – this is where the actions take place whether that be stunts, petitions, lobbying meetings or press releases about the issue. When you’re taking these actions it’s important to keep monitoring the campaign to make sure you’re on the right track. It could be that something happens or you reach part of your goal and you need to re-evaluate your strategy – this is where monitoring comes in.</a:t>
            </a:r>
          </a:p>
          <a:p>
            <a:endParaRPr lang="en-GB" baseline="0" dirty="0" smtClean="0"/>
          </a:p>
          <a:p>
            <a:r>
              <a:rPr lang="en-GB" baseline="0" dirty="0" smtClean="0"/>
              <a:t>Evaluate – at the end of your campaign it’s useful to evaluate how successful your campaign was. What went wrong, what worked particularly well and how to use this in future campaigns. Then the cycle starts again with the next issue.</a:t>
            </a:r>
          </a:p>
        </p:txBody>
      </p:sp>
      <p:sp>
        <p:nvSpPr>
          <p:cNvPr id="4" name="Slide Number Placeholder 3"/>
          <p:cNvSpPr>
            <a:spLocks noGrp="1"/>
          </p:cNvSpPr>
          <p:nvPr>
            <p:ph type="sldNum" sz="quarter" idx="10"/>
          </p:nvPr>
        </p:nvSpPr>
        <p:spPr/>
        <p:txBody>
          <a:bodyPr/>
          <a:lstStyle/>
          <a:p>
            <a:fld id="{7449DAF8-5CB1-4C79-ABA2-0D4790698A46}" type="slidenum">
              <a:rPr lang="en-GB" smtClean="0"/>
              <a:t>87</a:t>
            </a:fld>
            <a:endParaRPr lang="en-GB"/>
          </a:p>
        </p:txBody>
      </p:sp>
    </p:spTree>
    <p:extLst>
      <p:ext uri="{BB962C8B-B14F-4D97-AF65-F5344CB8AC3E}">
        <p14:creationId xmlns:p14="http://schemas.microsoft.com/office/powerpoint/2010/main" val="204013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There’s</a:t>
            </a:r>
            <a:r>
              <a:rPr lang="en-GB" baseline="0" dirty="0" smtClean="0"/>
              <a:t> a time and a place for both. Traditional campaigning suits best when you’ve got an issue already, perhaps that’s a policy that’s gone through your student council, a pledge that you’ve made in your manifesto or a change being proposed in the college that you want to stop and you can still involve students at each of the stages of the campaign. Tends to be </a:t>
            </a:r>
            <a:r>
              <a:rPr lang="en-GB" baseline="0" dirty="0" err="1" smtClean="0"/>
              <a:t>quickfire</a:t>
            </a:r>
            <a:r>
              <a:rPr lang="en-GB" baseline="0" dirty="0" smtClean="0"/>
              <a:t> or reactive. </a:t>
            </a:r>
          </a:p>
          <a:p>
            <a:endParaRPr lang="en-GB" baseline="0" dirty="0" smtClean="0"/>
          </a:p>
          <a:p>
            <a:r>
              <a:rPr lang="en-GB" baseline="0" dirty="0" smtClean="0"/>
              <a:t>Where community organising techniques work best is when you’re looking to engage students further in the campaigns and to develop leaders. If you don’t have a specific issue in mind to campaign around then building relationships and working with students on campus to develop the issues that are important to them not only empowers them and builds their campaigning skills but is also more sustainable. Can be more proactive and takes time.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88</a:t>
            </a:fld>
            <a:endParaRPr lang="en-GB"/>
          </a:p>
        </p:txBody>
      </p:sp>
    </p:spTree>
    <p:extLst>
      <p:ext uri="{BB962C8B-B14F-4D97-AF65-F5344CB8AC3E}">
        <p14:creationId xmlns:p14="http://schemas.microsoft.com/office/powerpoint/2010/main" val="111835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smtClean="0">
                <a:solidFill>
                  <a:schemeClr val="tx1"/>
                </a:solidFill>
                <a:effectLst/>
                <a:latin typeface="+mn-lt"/>
                <a:ea typeface="+mn-ea"/>
                <a:cs typeface="+mn-cs"/>
              </a:rPr>
              <a:t>‘Now we’re going to turn your problem trees into solutions trees’. </a:t>
            </a:r>
            <a:endParaRPr lang="en-GB" smtClean="0"/>
          </a:p>
          <a:p>
            <a:endParaRPr lang="en-GB"/>
          </a:p>
        </p:txBody>
      </p:sp>
      <p:sp>
        <p:nvSpPr>
          <p:cNvPr id="4" name="Slide Number Placeholder 3"/>
          <p:cNvSpPr>
            <a:spLocks noGrp="1"/>
          </p:cNvSpPr>
          <p:nvPr>
            <p:ph type="sldNum" sz="quarter" idx="10"/>
          </p:nvPr>
        </p:nvSpPr>
        <p:spPr/>
        <p:txBody>
          <a:bodyPr/>
          <a:lstStyle/>
          <a:p>
            <a:fld id="{C85B846E-9091-4C6B-B531-5131E17CD34D}" type="slidenum">
              <a:rPr lang="en-GB" smtClean="0"/>
              <a:t>71</a:t>
            </a:fld>
            <a:endParaRPr lang="en-GB"/>
          </a:p>
        </p:txBody>
      </p:sp>
    </p:spTree>
    <p:extLst>
      <p:ext uri="{BB962C8B-B14F-4D97-AF65-F5344CB8AC3E}">
        <p14:creationId xmlns:p14="http://schemas.microsoft.com/office/powerpoint/2010/main" val="22749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you’re taking these actions it’s important to keep monitoring the campaign to make sure you’re on the right track. It could be that something happens or you reach part of your goal and you need to re-evaluate your strategy – this is where monitoring comes in.</a:t>
            </a:r>
          </a:p>
          <a:p>
            <a:endParaRPr lang="en-GB" baseline="0" dirty="0" smtClean="0"/>
          </a:p>
          <a:p>
            <a:r>
              <a:rPr lang="en-GB" baseline="0" dirty="0" smtClean="0"/>
              <a:t>Evaluate – at the end of your campaign it’s useful to evaluate how successful your campaign was. What went wrong, what worked particularly well and how to use this in future campaigns. Then the cycle starts again with the next issue.</a:t>
            </a:r>
          </a:p>
        </p:txBody>
      </p:sp>
      <p:sp>
        <p:nvSpPr>
          <p:cNvPr id="4" name="Slide Number Placeholder 3"/>
          <p:cNvSpPr>
            <a:spLocks noGrp="1"/>
          </p:cNvSpPr>
          <p:nvPr>
            <p:ph type="sldNum" sz="quarter" idx="10"/>
          </p:nvPr>
        </p:nvSpPr>
        <p:spPr/>
        <p:txBody>
          <a:bodyPr/>
          <a:lstStyle/>
          <a:p>
            <a:fld id="{7449DAF8-5CB1-4C79-ABA2-0D4790698A46}" type="slidenum">
              <a:rPr lang="en-GB" smtClean="0"/>
              <a:t>77</a:t>
            </a:fld>
            <a:endParaRPr lang="en-GB"/>
          </a:p>
        </p:txBody>
      </p:sp>
    </p:spTree>
    <p:extLst>
      <p:ext uri="{BB962C8B-B14F-4D97-AF65-F5344CB8AC3E}">
        <p14:creationId xmlns:p14="http://schemas.microsoft.com/office/powerpoint/2010/main" val="204013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Analyse the issue – looking at problems and what is leading up to them – this is where</a:t>
            </a:r>
            <a:r>
              <a:rPr lang="en-GB" baseline="0" dirty="0" smtClean="0"/>
              <a:t> the problem tree is useful</a:t>
            </a:r>
            <a:endParaRPr lang="en-GB" dirty="0" smtClean="0"/>
          </a:p>
          <a:p>
            <a:endParaRPr lang="en-GB" dirty="0" smtClean="0"/>
          </a:p>
          <a:p>
            <a:r>
              <a:rPr lang="en-GB" dirty="0" smtClean="0"/>
              <a:t>Developing</a:t>
            </a:r>
            <a:r>
              <a:rPr lang="en-GB" baseline="0" dirty="0" smtClean="0"/>
              <a:t> the strategy – this is the solution tree and looking at what we could do about it, and setting our SMART campaign aim</a:t>
            </a:r>
            <a:endParaRPr lang="en-GB" dirty="0" smtClean="0"/>
          </a:p>
          <a:p>
            <a:endParaRPr lang="en-GB" dirty="0" smtClean="0"/>
          </a:p>
          <a:p>
            <a:r>
              <a:rPr lang="en-GB" dirty="0" smtClean="0"/>
              <a:t>Planning – this is</a:t>
            </a:r>
            <a:r>
              <a:rPr lang="en-GB" baseline="0" dirty="0" smtClean="0"/>
              <a:t> where we start thinking about our allies, who to get involved, who it is that has the power to make the change, plan what actions you are going to take and who you can get involved</a:t>
            </a:r>
          </a:p>
          <a:p>
            <a:endParaRPr lang="en-GB" baseline="0" dirty="0" smtClean="0"/>
          </a:p>
          <a:p>
            <a:r>
              <a:rPr lang="en-GB" baseline="0" dirty="0" smtClean="0"/>
              <a:t>Campaign delivery – this is where the actions take place whether that be stunts, petitions, lobbying meetings or press releases about the issue. When you’re taking these actions it’s important to keep monitoring the campaign to make sure you’re on the right track. It could be that something happens or you reach part of your goal and you need to re-evaluate your strategy – this is where monitoring comes in.</a:t>
            </a:r>
          </a:p>
          <a:p>
            <a:endParaRPr lang="en-GB" baseline="0" dirty="0" smtClean="0"/>
          </a:p>
          <a:p>
            <a:r>
              <a:rPr lang="en-GB" baseline="0" dirty="0" smtClean="0"/>
              <a:t>Evaluate – at the end of your campaign it’s useful to evaluate how successful your campaign was. What went wrong, what worked particularly well and how to use this in future campaigns. Then the cycle starts again with the next issue.</a:t>
            </a:r>
          </a:p>
        </p:txBody>
      </p:sp>
      <p:sp>
        <p:nvSpPr>
          <p:cNvPr id="4" name="Slide Number Placeholder 3"/>
          <p:cNvSpPr>
            <a:spLocks noGrp="1"/>
          </p:cNvSpPr>
          <p:nvPr>
            <p:ph type="sldNum" sz="quarter" idx="10"/>
          </p:nvPr>
        </p:nvSpPr>
        <p:spPr/>
        <p:txBody>
          <a:bodyPr/>
          <a:lstStyle/>
          <a:p>
            <a:fld id="{7449DAF8-5CB1-4C79-ABA2-0D4790698A46}" type="slidenum">
              <a:rPr lang="en-GB" smtClean="0"/>
              <a:t>80</a:t>
            </a:fld>
            <a:endParaRPr lang="en-GB"/>
          </a:p>
        </p:txBody>
      </p:sp>
    </p:spTree>
    <p:extLst>
      <p:ext uri="{BB962C8B-B14F-4D97-AF65-F5344CB8AC3E}">
        <p14:creationId xmlns:p14="http://schemas.microsoft.com/office/powerpoint/2010/main" val="204013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develop a network of people, who know other people and can bring them along.</a:t>
            </a:r>
          </a:p>
          <a:p>
            <a:endParaRPr lang="en-GB" dirty="0" smtClean="0"/>
          </a:p>
          <a:p>
            <a:r>
              <a:rPr lang="en-GB" dirty="0" smtClean="0"/>
              <a:t>Let’s take this to the side for a minute</a:t>
            </a:r>
            <a:r>
              <a:rPr lang="en-GB" baseline="0" dirty="0" smtClean="0"/>
              <a:t> and think about how this might be relevant or useful in other areas of your work in the students’ association. </a:t>
            </a:r>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81</a:t>
            </a:fld>
            <a:endParaRPr lang="en-GB"/>
          </a:p>
        </p:txBody>
      </p:sp>
    </p:spTree>
    <p:extLst>
      <p:ext uri="{BB962C8B-B14F-4D97-AF65-F5344CB8AC3E}">
        <p14:creationId xmlns:p14="http://schemas.microsoft.com/office/powerpoint/2010/main" val="277491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could use this as well as campaigning but also in</a:t>
            </a:r>
            <a:r>
              <a:rPr lang="en-GB" baseline="0" dirty="0" smtClean="0"/>
              <a:t> other parts of your work as a student officer. For example around issues that are brought up in class. You could also train class representatives in these techniques.</a:t>
            </a:r>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82</a:t>
            </a:fld>
            <a:endParaRPr lang="en-GB"/>
          </a:p>
        </p:txBody>
      </p:sp>
    </p:spTree>
    <p:extLst>
      <p:ext uri="{BB962C8B-B14F-4D97-AF65-F5344CB8AC3E}">
        <p14:creationId xmlns:p14="http://schemas.microsoft.com/office/powerpoint/2010/main" val="403504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Analyse the issue – looking at problems and what is leading up to them – this is where</a:t>
            </a:r>
            <a:r>
              <a:rPr lang="en-GB" baseline="0" dirty="0" smtClean="0"/>
              <a:t> the problem tree is useful</a:t>
            </a:r>
            <a:endParaRPr lang="en-GB" dirty="0" smtClean="0"/>
          </a:p>
          <a:p>
            <a:endParaRPr lang="en-GB" dirty="0" smtClean="0"/>
          </a:p>
          <a:p>
            <a:r>
              <a:rPr lang="en-GB" dirty="0" smtClean="0"/>
              <a:t>Developing</a:t>
            </a:r>
            <a:r>
              <a:rPr lang="en-GB" baseline="0" dirty="0" smtClean="0"/>
              <a:t> the strategy – this is the solution tree and looking at what we could do about it, and setting our SMART campaign aim</a:t>
            </a:r>
            <a:endParaRPr lang="en-GB" dirty="0" smtClean="0"/>
          </a:p>
          <a:p>
            <a:endParaRPr lang="en-GB" dirty="0" smtClean="0"/>
          </a:p>
          <a:p>
            <a:r>
              <a:rPr lang="en-GB" dirty="0" smtClean="0"/>
              <a:t>Planning – this is</a:t>
            </a:r>
            <a:r>
              <a:rPr lang="en-GB" baseline="0" dirty="0" smtClean="0"/>
              <a:t> where we start thinking about our allies, who to get involved, who it is that has the power to make the change, plan what actions you are going to take and who you can get involved</a:t>
            </a:r>
          </a:p>
          <a:p>
            <a:endParaRPr lang="en-GB" baseline="0" dirty="0" smtClean="0"/>
          </a:p>
          <a:p>
            <a:r>
              <a:rPr lang="en-GB" baseline="0" dirty="0" smtClean="0"/>
              <a:t>Campaign delivery – this is where the actions take place whether that be stunts, petitions, lobbying meetings or press releases about the issue. When you’re taking these actions it’s important to keep monitoring the campaign to make sure you’re on the right track. It could be that something happens or you reach part of your goal and you need to re-evaluate your strategy – this is where monitoring comes in.</a:t>
            </a:r>
          </a:p>
          <a:p>
            <a:endParaRPr lang="en-GB" baseline="0" dirty="0" smtClean="0"/>
          </a:p>
          <a:p>
            <a:r>
              <a:rPr lang="en-GB" baseline="0" dirty="0" smtClean="0"/>
              <a:t>Evaluate – at the end of your campaign it’s useful to evaluate how successful your campaign was. What went wrong, what worked particularly well and how to use this in future campaigns. Then the cycle starts again with the next issue.</a:t>
            </a:r>
          </a:p>
        </p:txBody>
      </p:sp>
      <p:sp>
        <p:nvSpPr>
          <p:cNvPr id="4" name="Slide Number Placeholder 3"/>
          <p:cNvSpPr>
            <a:spLocks noGrp="1"/>
          </p:cNvSpPr>
          <p:nvPr>
            <p:ph type="sldNum" sz="quarter" idx="10"/>
          </p:nvPr>
        </p:nvSpPr>
        <p:spPr/>
        <p:txBody>
          <a:bodyPr/>
          <a:lstStyle/>
          <a:p>
            <a:fld id="{7449DAF8-5CB1-4C79-ABA2-0D4790698A46}" type="slidenum">
              <a:rPr lang="en-GB" smtClean="0"/>
              <a:t>83</a:t>
            </a:fld>
            <a:endParaRPr lang="en-GB"/>
          </a:p>
        </p:txBody>
      </p:sp>
    </p:spTree>
    <p:extLst>
      <p:ext uri="{BB962C8B-B14F-4D97-AF65-F5344CB8AC3E}">
        <p14:creationId xmlns:p14="http://schemas.microsoft.com/office/powerpoint/2010/main" val="204013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Analyse the issue – looking at problems and what is leading up to them – this is where</a:t>
            </a:r>
            <a:r>
              <a:rPr lang="en-GB" baseline="0" dirty="0" smtClean="0"/>
              <a:t> the problem tree is useful</a:t>
            </a:r>
            <a:endParaRPr lang="en-GB" dirty="0" smtClean="0"/>
          </a:p>
          <a:p>
            <a:endParaRPr lang="en-GB" dirty="0" smtClean="0"/>
          </a:p>
          <a:p>
            <a:r>
              <a:rPr lang="en-GB" dirty="0" smtClean="0"/>
              <a:t>Developing</a:t>
            </a:r>
            <a:r>
              <a:rPr lang="en-GB" baseline="0" dirty="0" smtClean="0"/>
              <a:t> the strategy – this is the solution tree and looking at what we could do about it, and setting our SMART campaign aim</a:t>
            </a:r>
            <a:endParaRPr lang="en-GB" dirty="0" smtClean="0"/>
          </a:p>
          <a:p>
            <a:endParaRPr lang="en-GB" dirty="0" smtClean="0"/>
          </a:p>
          <a:p>
            <a:r>
              <a:rPr lang="en-GB" dirty="0" smtClean="0"/>
              <a:t>Planning – this is</a:t>
            </a:r>
            <a:r>
              <a:rPr lang="en-GB" baseline="0" dirty="0" smtClean="0"/>
              <a:t> where we start thinking about our allies, who to get involved, who it is that has the power to make the change, plan what actions you are going to take and who you can get involved</a:t>
            </a:r>
          </a:p>
          <a:p>
            <a:endParaRPr lang="en-GB" baseline="0" dirty="0" smtClean="0"/>
          </a:p>
          <a:p>
            <a:r>
              <a:rPr lang="en-GB" baseline="0" dirty="0" smtClean="0"/>
              <a:t>Campaign delivery – this is where the actions take place whether that be stunts, petitions, lobbying meetings or press releases about the issue. When you’re taking these actions it’s important to keep monitoring the campaign to make sure you’re on the right track. It could be that something happens or you reach part of your goal and you need to re-evaluate your strategy – this is where monitoring comes in.</a:t>
            </a:r>
          </a:p>
          <a:p>
            <a:endParaRPr lang="en-GB" baseline="0" dirty="0" smtClean="0"/>
          </a:p>
          <a:p>
            <a:r>
              <a:rPr lang="en-GB" baseline="0" dirty="0" smtClean="0"/>
              <a:t>Evaluate – at the end of your campaign it’s useful to evaluate how successful your campaign was. What went wrong, what worked particularly well and how to use this in future campaigns. Then the cycle starts again with the next issue.</a:t>
            </a:r>
          </a:p>
        </p:txBody>
      </p:sp>
      <p:sp>
        <p:nvSpPr>
          <p:cNvPr id="4" name="Slide Number Placeholder 3"/>
          <p:cNvSpPr>
            <a:spLocks noGrp="1"/>
          </p:cNvSpPr>
          <p:nvPr>
            <p:ph type="sldNum" sz="quarter" idx="10"/>
          </p:nvPr>
        </p:nvSpPr>
        <p:spPr/>
        <p:txBody>
          <a:bodyPr/>
          <a:lstStyle/>
          <a:p>
            <a:fld id="{7449DAF8-5CB1-4C79-ABA2-0D4790698A46}" type="slidenum">
              <a:rPr lang="en-GB" smtClean="0"/>
              <a:t>85</a:t>
            </a:fld>
            <a:endParaRPr lang="en-GB"/>
          </a:p>
        </p:txBody>
      </p:sp>
    </p:spTree>
    <p:extLst>
      <p:ext uri="{BB962C8B-B14F-4D97-AF65-F5344CB8AC3E}">
        <p14:creationId xmlns:p14="http://schemas.microsoft.com/office/powerpoint/2010/main" val="204013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Simply</a:t>
            </a:r>
            <a:r>
              <a:rPr lang="en-GB" baseline="0" dirty="0" smtClean="0"/>
              <a:t> put it’s about creating leaders, changing society and people being powerful.</a:t>
            </a:r>
            <a:endParaRPr lang="en-GB" dirty="0"/>
          </a:p>
        </p:txBody>
      </p:sp>
      <p:sp>
        <p:nvSpPr>
          <p:cNvPr id="4" name="Slide Number Placeholder 3"/>
          <p:cNvSpPr>
            <a:spLocks noGrp="1"/>
          </p:cNvSpPr>
          <p:nvPr>
            <p:ph type="sldNum" sz="quarter" idx="10"/>
          </p:nvPr>
        </p:nvSpPr>
        <p:spPr/>
        <p:txBody>
          <a:bodyPr/>
          <a:lstStyle/>
          <a:p>
            <a:fld id="{7449DAF8-5CB1-4C79-ABA2-0D4790698A46}" type="slidenum">
              <a:rPr lang="en-GB" smtClean="0"/>
              <a:t>86</a:t>
            </a:fld>
            <a:endParaRPr lang="en-GB"/>
          </a:p>
        </p:txBody>
      </p:sp>
    </p:spTree>
    <p:extLst>
      <p:ext uri="{BB962C8B-B14F-4D97-AF65-F5344CB8AC3E}">
        <p14:creationId xmlns:p14="http://schemas.microsoft.com/office/powerpoint/2010/main" val="426085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47873637-2009-D645-8B8B-CC06CD09524E}" type="slidenum">
              <a:rPr lang="en-US"/>
              <a:pPr/>
              <a:t>‹#›</a:t>
            </a:fld>
            <a:endParaRPr lang="en-US" sz="1400">
              <a:latin typeface="Arial" charset="0"/>
            </a:endParaRPr>
          </a:p>
        </p:txBody>
      </p:sp>
    </p:spTree>
    <p:extLst>
      <p:ext uri="{BB962C8B-B14F-4D97-AF65-F5344CB8AC3E}">
        <p14:creationId xmlns:p14="http://schemas.microsoft.com/office/powerpoint/2010/main" val="35546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nchorCtr="0"/>
          <a:lstStyle/>
          <a:p>
            <a:r>
              <a:rPr lang="en-US" smtClean="0"/>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973708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EW Brand Scotland PPT page hea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0"/>
            <a:ext cx="9114757" cy="6858000"/>
          </a:xfrm>
          <a:prstGeom prst="rect">
            <a:avLst/>
          </a:prstGeom>
        </p:spPr>
      </p:pic>
      <p:sp>
        <p:nvSpPr>
          <p:cNvPr id="1026"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1844824"/>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2pPr>
      <a:lvl3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3pPr>
      <a:lvl4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4pPr>
      <a:lvl5pPr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jpe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9.xml.rels><?xml version="1.0" encoding="UTF-8" standalone="yes"?>
<Relationships xmlns="http://schemas.openxmlformats.org/package/2006/relationships"><Relationship Id="rId3" Type="http://schemas.openxmlformats.org/officeDocument/2006/relationships/hyperlink" Target="mailto:EdinburghACO@nus.org.uk" TargetMode="External"/><Relationship Id="rId2" Type="http://schemas.openxmlformats.org/officeDocument/2006/relationships/hyperlink" Target="mailto:Jenny.Batty@nus-scotland.org.uk"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W Brand Scotland PPT title 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8" y="0"/>
            <a:ext cx="9114757" cy="6858000"/>
          </a:xfrm>
          <a:prstGeom prst="rect">
            <a:avLst/>
          </a:prstGeom>
        </p:spPr>
      </p:pic>
      <p:sp>
        <p:nvSpPr>
          <p:cNvPr id="5" name="Title Placeholder 1"/>
          <p:cNvSpPr txBox="1">
            <a:spLocks/>
          </p:cNvSpPr>
          <p:nvPr/>
        </p:nvSpPr>
        <p:spPr bwMode="auto">
          <a:xfrm>
            <a:off x="476250" y="40259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rgbClr val="BF689F"/>
                </a:solidFill>
                <a:latin typeface="Verdana" charset="0"/>
                <a:cs typeface="Verdana" charset="0"/>
              </a:rPr>
              <a:t>College Student Leadership</a:t>
            </a:r>
            <a:endParaRPr lang="en-US" sz="3200" dirty="0">
              <a:solidFill>
                <a:srgbClr val="BF689F"/>
              </a:solidFill>
              <a:latin typeface="Verdana" charset="0"/>
              <a:cs typeface="Verdana" charset="0"/>
            </a:endParaRPr>
          </a:p>
        </p:txBody>
      </p:sp>
      <p:sp>
        <p:nvSpPr>
          <p:cNvPr id="6" name="Title Placeholder 1"/>
          <p:cNvSpPr txBox="1">
            <a:spLocks/>
          </p:cNvSpPr>
          <p:nvPr/>
        </p:nvSpPr>
        <p:spPr bwMode="auto">
          <a:xfrm>
            <a:off x="476250" y="4676775"/>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dirty="0">
              <a:solidFill>
                <a:srgbClr val="840B55"/>
              </a:solidFill>
              <a:latin typeface="Verdana" charset="0"/>
              <a:cs typeface="Verdana" charset="0"/>
            </a:endParaRPr>
          </a:p>
        </p:txBody>
      </p:sp>
      <p:pic>
        <p:nvPicPr>
          <p:cNvPr id="1026"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88640"/>
            <a:ext cx="2752344" cy="119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52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objectives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Reflect on why you became a student leader</a:t>
            </a:r>
          </a:p>
          <a:p>
            <a:pPr marL="342900" indent="-342900">
              <a:buFont typeface="Arial" panose="020B0604020202020204" pitchFamily="34" charset="0"/>
              <a:buChar char="•"/>
            </a:pPr>
            <a:r>
              <a:rPr lang="en-US" dirty="0" smtClean="0"/>
              <a:t>Start to identify what you want to achieve in your year in office</a:t>
            </a:r>
          </a:p>
          <a:p>
            <a:pPr marL="342900" indent="-342900">
              <a:buFont typeface="Arial" panose="020B0604020202020204" pitchFamily="34" charset="0"/>
              <a:buChar char="•"/>
            </a:pPr>
            <a:r>
              <a:rPr lang="en-US" dirty="0" smtClean="0"/>
              <a:t>Get to know your tutor group</a:t>
            </a:r>
          </a:p>
          <a:p>
            <a:pPr marL="342900" indent="-342900">
              <a:buFont typeface="Arial" panose="020B0604020202020204" pitchFamily="34" charset="0"/>
              <a:buChar char="•"/>
            </a:pPr>
            <a:r>
              <a:rPr lang="en-US" dirty="0" smtClean="0"/>
              <a:t>Create ground rules for the group for the rest of the course</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690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Ground rules</a:t>
            </a:r>
            <a:endParaRPr lang="en-US" dirty="0"/>
          </a:p>
        </p:txBody>
      </p:sp>
      <p:sp>
        <p:nvSpPr>
          <p:cNvPr id="3" name="Subtitle 2"/>
          <p:cNvSpPr>
            <a:spLocks noGrp="1"/>
          </p:cNvSpPr>
          <p:nvPr>
            <p:ph type="subTitle" idx="1"/>
          </p:nvPr>
        </p:nvSpPr>
        <p:spPr/>
        <p:txBody>
          <a:bodyPr/>
          <a:lstStyle/>
          <a:p>
            <a:r>
              <a:rPr lang="en-US" dirty="0" smtClean="0"/>
              <a:t>As a group you will set the ground rules for the rest of the course</a:t>
            </a:r>
          </a:p>
          <a:p>
            <a:endParaRPr lang="en-US"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812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Icebreaker- Shield exercise</a:t>
            </a:r>
            <a:endParaRPr lang="en-GB" dirty="0"/>
          </a:p>
        </p:txBody>
      </p:sp>
      <p:sp>
        <p:nvSpPr>
          <p:cNvPr id="3" name="Subtitle 2"/>
          <p:cNvSpPr>
            <a:spLocks noGrp="1"/>
          </p:cNvSpPr>
          <p:nvPr>
            <p:ph type="subTitle" idx="1"/>
          </p:nvPr>
        </p:nvSpPr>
        <p:spPr/>
        <p:txBody>
          <a:bodyPr/>
          <a:lstStyle/>
          <a:p>
            <a:r>
              <a:rPr lang="en-GB" dirty="0" smtClean="0"/>
              <a:t>Draw four sections in your shield and answer the following questions:</a:t>
            </a:r>
          </a:p>
          <a:p>
            <a:pPr marL="342900" lvl="0" indent="-342900">
              <a:buFont typeface="Arial" panose="020B0604020202020204" pitchFamily="34" charset="0"/>
              <a:buChar char="•"/>
            </a:pPr>
            <a:r>
              <a:rPr lang="en-US" dirty="0"/>
              <a:t>Why you wanted to be a student leader</a:t>
            </a:r>
            <a:endParaRPr lang="en-GB" dirty="0"/>
          </a:p>
          <a:p>
            <a:pPr marL="342900" lvl="0" indent="-342900">
              <a:buFont typeface="Arial" panose="020B0604020202020204" pitchFamily="34" charset="0"/>
              <a:buChar char="•"/>
            </a:pPr>
            <a:r>
              <a:rPr lang="en-US" dirty="0"/>
              <a:t>One thing you want to change in their college</a:t>
            </a:r>
            <a:endParaRPr lang="en-GB" dirty="0"/>
          </a:p>
          <a:p>
            <a:pPr marL="342900" lvl="0" indent="-342900">
              <a:buFont typeface="Arial" panose="020B0604020202020204" pitchFamily="34" charset="0"/>
              <a:buChar char="•"/>
            </a:pPr>
            <a:r>
              <a:rPr lang="en-US" dirty="0"/>
              <a:t>One thing that worries you about the year ahead</a:t>
            </a:r>
            <a:endParaRPr lang="en-GB" dirty="0"/>
          </a:p>
          <a:p>
            <a:pPr marL="342900" lvl="0" indent="-342900">
              <a:buFont typeface="Arial" panose="020B0604020202020204" pitchFamily="34" charset="0"/>
              <a:buChar char="•"/>
            </a:pPr>
            <a:r>
              <a:rPr lang="en-US" dirty="0"/>
              <a:t>The most worthwhile thing you have ever done.</a:t>
            </a:r>
            <a:endParaRPr lang="en-GB" dirty="0"/>
          </a:p>
          <a:p>
            <a:pPr marL="342900" indent="-342900">
              <a:buFont typeface="Arial" panose="020B0604020202020204" pitchFamily="34" charset="0"/>
              <a:buChar char="•"/>
            </a:pPr>
            <a:endParaRPr lang="en-GB" dirty="0" smtClean="0"/>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18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So…….now you are a Student Leader</a:t>
            </a:r>
            <a:endParaRPr lang="en-US" dirty="0"/>
          </a:p>
        </p:txBody>
      </p:sp>
      <p:sp>
        <p:nvSpPr>
          <p:cNvPr id="3" name="Subtitle 2"/>
          <p:cNvSpPr>
            <a:spLocks noGrp="1"/>
          </p:cNvSpPr>
          <p:nvPr>
            <p:ph type="subTitle" idx="1"/>
          </p:nvPr>
        </p:nvSpPr>
        <p:spPr/>
        <p:txBody>
          <a:bodyPr/>
          <a:lstStyle/>
          <a:p>
            <a:r>
              <a:rPr lang="en-US" dirty="0" smtClean="0"/>
              <a:t>In this session you will:</a:t>
            </a:r>
          </a:p>
          <a:p>
            <a:pPr marL="342900" indent="-342900">
              <a:buFont typeface="Arial" panose="020B0604020202020204" pitchFamily="34" charset="0"/>
              <a:buChar char="•"/>
            </a:pPr>
            <a:r>
              <a:rPr lang="en-US" dirty="0" smtClean="0"/>
              <a:t>Reflect on why you became a student leader</a:t>
            </a:r>
          </a:p>
          <a:p>
            <a:pPr marL="342900" indent="-342900">
              <a:buFont typeface="Arial" panose="020B0604020202020204" pitchFamily="34" charset="0"/>
              <a:buChar char="•"/>
            </a:pPr>
            <a:r>
              <a:rPr lang="en-US" dirty="0" smtClean="0"/>
              <a:t>Start to identify what you want to achieve in your year in office</a:t>
            </a:r>
          </a:p>
          <a:p>
            <a:pPr marL="342900" indent="-342900">
              <a:buFont typeface="Arial" panose="020B0604020202020204" pitchFamily="34" charset="0"/>
              <a:buChar char="•"/>
            </a:pPr>
            <a:r>
              <a:rPr lang="en-US" dirty="0" smtClean="0"/>
              <a:t>Get to know your tutor group</a:t>
            </a:r>
          </a:p>
          <a:p>
            <a:pPr marL="342900" indent="-342900">
              <a:buFont typeface="Arial" panose="020B0604020202020204" pitchFamily="34" charset="0"/>
              <a:buChar char="•"/>
            </a:pPr>
            <a:r>
              <a:rPr lang="en-US" dirty="0" smtClean="0"/>
              <a:t>Create ground rules for the group for the rest of the course</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115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The College context – setting the scene</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29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a:xfrm>
            <a:off x="539552" y="1772816"/>
            <a:ext cx="8208912" cy="648072"/>
          </a:xfrm>
        </p:spPr>
        <p:txBody>
          <a:bodyPr/>
          <a:lstStyle/>
          <a:p>
            <a:r>
              <a:rPr lang="en-GB" dirty="0"/>
              <a:t>By the end of the session, participants will</a:t>
            </a:r>
            <a:r>
              <a:rPr lang="en-GB" dirty="0" smtClean="0"/>
              <a:t>:</a:t>
            </a:r>
          </a:p>
          <a:p>
            <a:endParaRPr lang="en-GB" dirty="0"/>
          </a:p>
          <a:p>
            <a:pPr marL="342900" lvl="0" indent="-342900">
              <a:buFont typeface="Arial" panose="020B0604020202020204" pitchFamily="34" charset="0"/>
              <a:buChar char="•"/>
            </a:pPr>
            <a:r>
              <a:rPr lang="en-GB" dirty="0"/>
              <a:t>be able to explain the complexity within the college sector;</a:t>
            </a:r>
          </a:p>
          <a:p>
            <a:pPr marL="342900" lvl="0" indent="-342900">
              <a:buFont typeface="Arial" panose="020B0604020202020204" pitchFamily="34" charset="0"/>
              <a:buChar char="•"/>
            </a:pPr>
            <a:r>
              <a:rPr lang="en-GB" dirty="0"/>
              <a:t>understand the policy behind recent changes to the college sector;</a:t>
            </a:r>
          </a:p>
          <a:p>
            <a:pPr marL="342900" lvl="0" indent="-342900">
              <a:buFont typeface="Arial" panose="020B0604020202020204" pitchFamily="34" charset="0"/>
              <a:buChar char="•"/>
            </a:pPr>
            <a:r>
              <a:rPr lang="en-GB" dirty="0"/>
              <a:t>be able to explain the current college structures and what changes are ongoing; and</a:t>
            </a:r>
          </a:p>
          <a:p>
            <a:pPr marL="342900" lvl="0" indent="-342900">
              <a:buFont typeface="Arial" panose="020B0604020202020204" pitchFamily="34" charset="0"/>
              <a:buChar char="•"/>
            </a:pPr>
            <a:r>
              <a:rPr lang="en-GB" dirty="0"/>
              <a:t>have identified potential opportunities for involvement and where they can make a change. </a:t>
            </a:r>
          </a:p>
          <a:p>
            <a:endParaRPr lang="en-GB" dirty="0"/>
          </a:p>
        </p:txBody>
      </p:sp>
    </p:spTree>
    <p:extLst>
      <p:ext uri="{BB962C8B-B14F-4D97-AF65-F5344CB8AC3E}">
        <p14:creationId xmlns:p14="http://schemas.microsoft.com/office/powerpoint/2010/main" val="346320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Aim of regionalisation</a:t>
            </a:r>
            <a:endParaRPr lang="en-GB" dirty="0"/>
          </a:p>
        </p:txBody>
      </p:sp>
      <p:sp>
        <p:nvSpPr>
          <p:cNvPr id="3" name="Subtitle 2"/>
          <p:cNvSpPr>
            <a:spLocks noGrp="1"/>
          </p:cNvSpPr>
          <p:nvPr>
            <p:ph type="subTitle" idx="1"/>
          </p:nvPr>
        </p:nvSpPr>
        <p:spPr>
          <a:xfrm>
            <a:off x="539552" y="1772816"/>
            <a:ext cx="8208912" cy="648072"/>
          </a:xfrm>
        </p:spPr>
        <p:txBody>
          <a:bodyPr/>
          <a:lstStyle/>
          <a:p>
            <a:r>
              <a:rPr lang="en-GB" dirty="0" smtClean="0"/>
              <a:t>The Scottish Government wanted to improve:</a:t>
            </a:r>
          </a:p>
          <a:p>
            <a:endParaRPr lang="en-GB" dirty="0" smtClean="0"/>
          </a:p>
          <a:p>
            <a:pPr marL="342900" indent="-342900">
              <a:buFont typeface="Arial" panose="020B0604020202020204" pitchFamily="34" charset="0"/>
              <a:buChar char="•"/>
            </a:pPr>
            <a:r>
              <a:rPr lang="en-GB" dirty="0"/>
              <a:t>how our colleges are </a:t>
            </a:r>
            <a:r>
              <a:rPr lang="en-GB" dirty="0" smtClean="0"/>
              <a:t>funded.</a:t>
            </a:r>
            <a:endParaRPr lang="en-GB" dirty="0"/>
          </a:p>
          <a:p>
            <a:pPr marL="342900" indent="-342900">
              <a:buFont typeface="Arial" panose="020B0604020202020204" pitchFamily="34" charset="0"/>
              <a:buChar char="•"/>
            </a:pPr>
            <a:r>
              <a:rPr lang="en-GB" dirty="0"/>
              <a:t>how the sector is </a:t>
            </a:r>
            <a:r>
              <a:rPr lang="en-GB" dirty="0" smtClean="0"/>
              <a:t>structured.</a:t>
            </a:r>
            <a:endParaRPr lang="en-GB" dirty="0"/>
          </a:p>
          <a:p>
            <a:pPr marL="342900" indent="-342900">
              <a:buFont typeface="Arial" panose="020B0604020202020204" pitchFamily="34" charset="0"/>
              <a:buChar char="•"/>
            </a:pPr>
            <a:r>
              <a:rPr lang="en-GB" dirty="0"/>
              <a:t>the type of educational and </a:t>
            </a:r>
            <a:r>
              <a:rPr lang="en-GB" dirty="0" smtClean="0"/>
              <a:t>training opportunities </a:t>
            </a:r>
            <a:r>
              <a:rPr lang="en-GB" dirty="0"/>
              <a:t>colleges </a:t>
            </a:r>
            <a:r>
              <a:rPr lang="en-GB" dirty="0" smtClean="0"/>
              <a:t>provide.</a:t>
            </a:r>
            <a:endParaRPr lang="en-GB" dirty="0"/>
          </a:p>
          <a:p>
            <a:pPr marL="342900" indent="-342900">
              <a:buFont typeface="Arial" panose="020B0604020202020204" pitchFamily="34" charset="0"/>
              <a:buChar char="•"/>
            </a:pPr>
            <a:r>
              <a:rPr lang="en-GB" dirty="0"/>
              <a:t>the quality of that </a:t>
            </a:r>
            <a:r>
              <a:rPr lang="en-GB" dirty="0" smtClean="0"/>
              <a:t>provision.</a:t>
            </a:r>
            <a:endParaRPr lang="en-GB" dirty="0"/>
          </a:p>
          <a:p>
            <a:pPr marL="342900" indent="-342900">
              <a:buFont typeface="Arial" panose="020B0604020202020204" pitchFamily="34" charset="0"/>
              <a:buChar char="•"/>
            </a:pPr>
            <a:r>
              <a:rPr lang="en-GB" dirty="0"/>
              <a:t>colleges’ </a:t>
            </a:r>
            <a:r>
              <a:rPr lang="en-GB" dirty="0" smtClean="0"/>
              <a:t>accountability.</a:t>
            </a:r>
            <a:endParaRPr lang="en-GB" dirty="0"/>
          </a:p>
          <a:p>
            <a:endParaRPr lang="en-GB" dirty="0"/>
          </a:p>
        </p:txBody>
      </p:sp>
    </p:spTree>
    <p:extLst>
      <p:ext uri="{BB962C8B-B14F-4D97-AF65-F5344CB8AC3E}">
        <p14:creationId xmlns:p14="http://schemas.microsoft.com/office/powerpoint/2010/main" val="2312096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regions</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C:\Users\stephanie.millar\Desktop\small_region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995" y="1484784"/>
            <a:ext cx="3701157" cy="53122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8121" y="3062863"/>
            <a:ext cx="1656184" cy="646331"/>
          </a:xfrm>
          <a:prstGeom prst="rect">
            <a:avLst/>
          </a:prstGeom>
          <a:noFill/>
        </p:spPr>
        <p:txBody>
          <a:bodyPr wrap="square" rtlCol="0">
            <a:spAutoFit/>
          </a:bodyPr>
          <a:lstStyle/>
          <a:p>
            <a:pPr marL="180975" indent="-180975">
              <a:buFont typeface="Arial" panose="020B0604020202020204" pitchFamily="34" charset="0"/>
              <a:buChar char="•"/>
            </a:pPr>
            <a:r>
              <a:rPr lang="en-GB" sz="1800" dirty="0" smtClean="0"/>
              <a:t>Highlands &amp; Islands</a:t>
            </a:r>
            <a:endParaRPr lang="en-GB" sz="1800" dirty="0"/>
          </a:p>
        </p:txBody>
      </p:sp>
      <p:sp>
        <p:nvSpPr>
          <p:cNvPr id="8" name="TextBox 7"/>
          <p:cNvSpPr txBox="1"/>
          <p:nvPr/>
        </p:nvSpPr>
        <p:spPr>
          <a:xfrm>
            <a:off x="474336" y="5301208"/>
            <a:ext cx="1656184" cy="369332"/>
          </a:xfrm>
          <a:prstGeom prst="rect">
            <a:avLst/>
          </a:prstGeom>
          <a:noFill/>
        </p:spPr>
        <p:txBody>
          <a:bodyPr wrap="square" rtlCol="0">
            <a:spAutoFit/>
          </a:bodyPr>
          <a:lstStyle/>
          <a:p>
            <a:pPr marL="180975" indent="-180975">
              <a:buFont typeface="Arial" panose="020B0604020202020204" pitchFamily="34" charset="0"/>
              <a:buChar char="•"/>
            </a:pPr>
            <a:r>
              <a:rPr lang="en-GB" sz="1800" dirty="0" smtClean="0"/>
              <a:t>Glasgow</a:t>
            </a:r>
            <a:endParaRPr lang="en-GB" sz="1800" dirty="0"/>
          </a:p>
        </p:txBody>
      </p:sp>
      <p:sp>
        <p:nvSpPr>
          <p:cNvPr id="9" name="TextBox 8"/>
          <p:cNvSpPr txBox="1"/>
          <p:nvPr/>
        </p:nvSpPr>
        <p:spPr>
          <a:xfrm>
            <a:off x="458121" y="6045133"/>
            <a:ext cx="1656184" cy="646331"/>
          </a:xfrm>
          <a:prstGeom prst="rect">
            <a:avLst/>
          </a:prstGeom>
          <a:noFill/>
        </p:spPr>
        <p:txBody>
          <a:bodyPr wrap="square" rtlCol="0">
            <a:spAutoFit/>
          </a:bodyPr>
          <a:lstStyle/>
          <a:p>
            <a:pPr marL="180975" indent="-180975">
              <a:buFont typeface="Arial" panose="020B0604020202020204" pitchFamily="34" charset="0"/>
              <a:buChar char="•"/>
            </a:pPr>
            <a:r>
              <a:rPr lang="en-GB" sz="1800" dirty="0" smtClean="0"/>
              <a:t>Dumfries &amp; Galloway</a:t>
            </a:r>
            <a:endParaRPr lang="en-GB" sz="1800" dirty="0"/>
          </a:p>
        </p:txBody>
      </p:sp>
      <p:sp>
        <p:nvSpPr>
          <p:cNvPr id="13" name="TextBox 12"/>
          <p:cNvSpPr txBox="1"/>
          <p:nvPr/>
        </p:nvSpPr>
        <p:spPr>
          <a:xfrm>
            <a:off x="474336" y="5675801"/>
            <a:ext cx="1656184" cy="369332"/>
          </a:xfrm>
          <a:prstGeom prst="rect">
            <a:avLst/>
          </a:prstGeom>
          <a:noFill/>
        </p:spPr>
        <p:txBody>
          <a:bodyPr wrap="square" rtlCol="0">
            <a:spAutoFit/>
          </a:bodyPr>
          <a:lstStyle/>
          <a:p>
            <a:pPr marL="180975" indent="-180975">
              <a:buFont typeface="Arial" panose="020B0604020202020204" pitchFamily="34" charset="0"/>
              <a:buChar char="•"/>
            </a:pPr>
            <a:r>
              <a:rPr lang="en-GB" sz="1800" dirty="0" smtClean="0"/>
              <a:t>Ayrshire</a:t>
            </a:r>
            <a:endParaRPr lang="en-GB" sz="1800" dirty="0"/>
          </a:p>
        </p:txBody>
      </p:sp>
      <p:sp>
        <p:nvSpPr>
          <p:cNvPr id="14" name="TextBox 13"/>
          <p:cNvSpPr txBox="1"/>
          <p:nvPr/>
        </p:nvSpPr>
        <p:spPr>
          <a:xfrm>
            <a:off x="474336" y="4931876"/>
            <a:ext cx="1656184" cy="369332"/>
          </a:xfrm>
          <a:prstGeom prst="rect">
            <a:avLst/>
          </a:prstGeom>
          <a:noFill/>
        </p:spPr>
        <p:txBody>
          <a:bodyPr wrap="square" rtlCol="0">
            <a:spAutoFit/>
          </a:bodyPr>
          <a:lstStyle/>
          <a:p>
            <a:pPr marL="180975" indent="-180975">
              <a:buFont typeface="Arial" panose="020B0604020202020204" pitchFamily="34" charset="0"/>
              <a:buChar char="•"/>
            </a:pPr>
            <a:r>
              <a:rPr lang="en-GB" sz="1800" dirty="0" smtClean="0"/>
              <a:t>West</a:t>
            </a:r>
            <a:endParaRPr lang="en-GB" sz="1800" dirty="0"/>
          </a:p>
        </p:txBody>
      </p:sp>
      <p:sp>
        <p:nvSpPr>
          <p:cNvPr id="15" name="TextBox 14"/>
          <p:cNvSpPr txBox="1"/>
          <p:nvPr/>
        </p:nvSpPr>
        <p:spPr>
          <a:xfrm>
            <a:off x="481231" y="4564191"/>
            <a:ext cx="1757763" cy="369332"/>
          </a:xfrm>
          <a:prstGeom prst="rect">
            <a:avLst/>
          </a:prstGeom>
          <a:noFill/>
        </p:spPr>
        <p:txBody>
          <a:bodyPr wrap="square" rtlCol="0">
            <a:spAutoFit/>
          </a:bodyPr>
          <a:lstStyle/>
          <a:p>
            <a:pPr marL="180975" indent="-180975">
              <a:buFont typeface="Arial" panose="020B0604020202020204" pitchFamily="34" charset="0"/>
              <a:buChar char="•"/>
            </a:pPr>
            <a:r>
              <a:rPr lang="en-GB" sz="1800" dirty="0" smtClean="0"/>
              <a:t>Forth Valley</a:t>
            </a:r>
            <a:endParaRPr lang="en-GB" sz="1800" dirty="0"/>
          </a:p>
        </p:txBody>
      </p:sp>
      <p:cxnSp>
        <p:nvCxnSpPr>
          <p:cNvPr id="12" name="Straight Connector 11"/>
          <p:cNvCxnSpPr/>
          <p:nvPr/>
        </p:nvCxnSpPr>
        <p:spPr bwMode="auto">
          <a:xfrm flipV="1">
            <a:off x="2238994" y="6168245"/>
            <a:ext cx="1684934" cy="200054"/>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a:off x="2238995" y="4769953"/>
            <a:ext cx="1756941" cy="346589"/>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995" y="1451051"/>
            <a:ext cx="3783164" cy="534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5581385" y="6045133"/>
            <a:ext cx="1656184" cy="369332"/>
          </a:xfrm>
          <a:prstGeom prst="rect">
            <a:avLst/>
          </a:prstGeom>
          <a:solidFill>
            <a:schemeClr val="bg1"/>
          </a:solidFill>
        </p:spPr>
        <p:txBody>
          <a:bodyPr wrap="square" rtlCol="0">
            <a:spAutoFit/>
          </a:bodyPr>
          <a:lstStyle/>
          <a:p>
            <a:pPr marL="180975" indent="-180975">
              <a:buFont typeface="Arial" panose="020B0604020202020204" pitchFamily="34" charset="0"/>
              <a:buChar char="•"/>
            </a:pPr>
            <a:r>
              <a:rPr lang="en-GB" sz="1800" dirty="0" smtClean="0"/>
              <a:t>Borders</a:t>
            </a:r>
            <a:endParaRPr lang="en-GB" sz="1800" dirty="0"/>
          </a:p>
        </p:txBody>
      </p:sp>
      <p:cxnSp>
        <p:nvCxnSpPr>
          <p:cNvPr id="33" name="Straight Connector 32"/>
          <p:cNvCxnSpPr/>
          <p:nvPr/>
        </p:nvCxnSpPr>
        <p:spPr bwMode="auto">
          <a:xfrm>
            <a:off x="1475656" y="5162414"/>
            <a:ext cx="2304256" cy="138794"/>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p:nvPr/>
        </p:nvCxnSpPr>
        <p:spPr bwMode="auto">
          <a:xfrm>
            <a:off x="1844449" y="5501262"/>
            <a:ext cx="2245124"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flipV="1">
            <a:off x="1830038" y="5755178"/>
            <a:ext cx="2165898" cy="100028"/>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a:off x="1951767" y="3401152"/>
            <a:ext cx="1828145" cy="79877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flipV="1">
            <a:off x="2238994" y="6045133"/>
            <a:ext cx="2000911" cy="18466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a:off x="2238994" y="4781401"/>
            <a:ext cx="1828145" cy="381013"/>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a:off x="4716016" y="5755178"/>
            <a:ext cx="830717" cy="426561"/>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4" name="TextBox 43"/>
          <p:cNvSpPr txBox="1"/>
          <p:nvPr/>
        </p:nvSpPr>
        <p:spPr>
          <a:xfrm>
            <a:off x="5590910" y="5678966"/>
            <a:ext cx="1761571" cy="369332"/>
          </a:xfrm>
          <a:prstGeom prst="rect">
            <a:avLst/>
          </a:prstGeom>
          <a:solidFill>
            <a:schemeClr val="bg1"/>
          </a:solidFill>
        </p:spPr>
        <p:txBody>
          <a:bodyPr wrap="square" rtlCol="0">
            <a:spAutoFit/>
          </a:bodyPr>
          <a:lstStyle/>
          <a:p>
            <a:pPr marL="180975" indent="-180975">
              <a:buFont typeface="Arial" panose="020B0604020202020204" pitchFamily="34" charset="0"/>
              <a:buChar char="•"/>
            </a:pPr>
            <a:r>
              <a:rPr lang="en-GB" sz="1800" dirty="0" smtClean="0"/>
              <a:t>Lanarkshire</a:t>
            </a:r>
            <a:endParaRPr lang="en-GB" sz="1800" dirty="0"/>
          </a:p>
        </p:txBody>
      </p:sp>
      <p:sp>
        <p:nvSpPr>
          <p:cNvPr id="45" name="TextBox 44"/>
          <p:cNvSpPr txBox="1"/>
          <p:nvPr/>
        </p:nvSpPr>
        <p:spPr>
          <a:xfrm>
            <a:off x="5590910" y="5251260"/>
            <a:ext cx="2879047" cy="369332"/>
          </a:xfrm>
          <a:prstGeom prst="rect">
            <a:avLst/>
          </a:prstGeom>
          <a:noFill/>
        </p:spPr>
        <p:txBody>
          <a:bodyPr wrap="square" rtlCol="0">
            <a:spAutoFit/>
          </a:bodyPr>
          <a:lstStyle/>
          <a:p>
            <a:pPr marL="180975" indent="-180975">
              <a:buFont typeface="Arial" panose="020B0604020202020204" pitchFamily="34" charset="0"/>
              <a:buChar char="•"/>
            </a:pPr>
            <a:r>
              <a:rPr lang="en-GB" sz="1800" dirty="0" smtClean="0"/>
              <a:t>Edinburgh &amp; </a:t>
            </a:r>
            <a:r>
              <a:rPr lang="en-GB" sz="1800" dirty="0" err="1" smtClean="0"/>
              <a:t>Lothians</a:t>
            </a:r>
            <a:endParaRPr lang="en-GB" sz="1800" dirty="0"/>
          </a:p>
        </p:txBody>
      </p:sp>
      <p:sp>
        <p:nvSpPr>
          <p:cNvPr id="46" name="TextBox 45"/>
          <p:cNvSpPr txBox="1"/>
          <p:nvPr/>
        </p:nvSpPr>
        <p:spPr>
          <a:xfrm>
            <a:off x="5590910" y="4845046"/>
            <a:ext cx="2267616" cy="369332"/>
          </a:xfrm>
          <a:prstGeom prst="rect">
            <a:avLst/>
          </a:prstGeom>
          <a:solidFill>
            <a:schemeClr val="bg1"/>
          </a:solidFill>
        </p:spPr>
        <p:txBody>
          <a:bodyPr wrap="square" rtlCol="0">
            <a:spAutoFit/>
          </a:bodyPr>
          <a:lstStyle/>
          <a:p>
            <a:pPr marL="180975" indent="-180975">
              <a:buFont typeface="Arial" panose="020B0604020202020204" pitchFamily="34" charset="0"/>
              <a:buChar char="•"/>
            </a:pPr>
            <a:r>
              <a:rPr lang="en-GB" sz="1800" dirty="0" smtClean="0"/>
              <a:t>West Lothian</a:t>
            </a:r>
            <a:endParaRPr lang="en-GB" sz="1800" dirty="0"/>
          </a:p>
        </p:txBody>
      </p:sp>
      <p:sp>
        <p:nvSpPr>
          <p:cNvPr id="47" name="TextBox 46"/>
          <p:cNvSpPr txBox="1"/>
          <p:nvPr/>
        </p:nvSpPr>
        <p:spPr>
          <a:xfrm>
            <a:off x="5594093" y="4446824"/>
            <a:ext cx="1656184" cy="369332"/>
          </a:xfrm>
          <a:prstGeom prst="rect">
            <a:avLst/>
          </a:prstGeom>
          <a:noFill/>
        </p:spPr>
        <p:txBody>
          <a:bodyPr wrap="square" rtlCol="0">
            <a:spAutoFit/>
          </a:bodyPr>
          <a:lstStyle/>
          <a:p>
            <a:pPr marL="180975" indent="-180975">
              <a:buFont typeface="Arial" panose="020B0604020202020204" pitchFamily="34" charset="0"/>
              <a:buChar char="•"/>
            </a:pPr>
            <a:r>
              <a:rPr lang="en-GB" sz="1800" dirty="0" smtClean="0"/>
              <a:t>Fife</a:t>
            </a:r>
            <a:endParaRPr lang="en-GB" sz="1800" dirty="0"/>
          </a:p>
        </p:txBody>
      </p:sp>
      <p:sp>
        <p:nvSpPr>
          <p:cNvPr id="48" name="TextBox 47"/>
          <p:cNvSpPr txBox="1"/>
          <p:nvPr/>
        </p:nvSpPr>
        <p:spPr>
          <a:xfrm>
            <a:off x="5590910" y="3224321"/>
            <a:ext cx="2528387" cy="646331"/>
          </a:xfrm>
          <a:prstGeom prst="rect">
            <a:avLst/>
          </a:prstGeom>
          <a:noFill/>
        </p:spPr>
        <p:txBody>
          <a:bodyPr wrap="square" rtlCol="0">
            <a:spAutoFit/>
          </a:bodyPr>
          <a:lstStyle/>
          <a:p>
            <a:pPr marL="180975" indent="-180975">
              <a:buFont typeface="Arial" panose="020B0604020202020204" pitchFamily="34" charset="0"/>
              <a:buChar char="•"/>
            </a:pPr>
            <a:r>
              <a:rPr lang="en-GB" sz="1800" dirty="0" smtClean="0"/>
              <a:t>Aberdeen &amp; Aberdeenshire</a:t>
            </a:r>
            <a:endParaRPr lang="en-GB" sz="1800" dirty="0"/>
          </a:p>
        </p:txBody>
      </p:sp>
      <p:cxnSp>
        <p:nvCxnSpPr>
          <p:cNvPr id="49" name="Straight Connector 48"/>
          <p:cNvCxnSpPr/>
          <p:nvPr/>
        </p:nvCxnSpPr>
        <p:spPr bwMode="auto">
          <a:xfrm flipV="1">
            <a:off x="4716016" y="4300014"/>
            <a:ext cx="865369" cy="516142"/>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Connector 49"/>
          <p:cNvCxnSpPr/>
          <p:nvPr/>
        </p:nvCxnSpPr>
        <p:spPr bwMode="auto">
          <a:xfrm flipV="1">
            <a:off x="4644008" y="4660104"/>
            <a:ext cx="937377" cy="50231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Connector 50"/>
          <p:cNvCxnSpPr/>
          <p:nvPr/>
        </p:nvCxnSpPr>
        <p:spPr bwMode="auto">
          <a:xfrm flipV="1">
            <a:off x="4427984" y="5058326"/>
            <a:ext cx="1153401" cy="382182"/>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Connector 51"/>
          <p:cNvCxnSpPr/>
          <p:nvPr/>
        </p:nvCxnSpPr>
        <p:spPr bwMode="auto">
          <a:xfrm>
            <a:off x="4716016" y="5435926"/>
            <a:ext cx="830716" cy="9165"/>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Connector 52"/>
          <p:cNvCxnSpPr/>
          <p:nvPr/>
        </p:nvCxnSpPr>
        <p:spPr bwMode="auto">
          <a:xfrm>
            <a:off x="4239905" y="5633944"/>
            <a:ext cx="1306828" cy="213281"/>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9" name="TextBox 58"/>
          <p:cNvSpPr txBox="1"/>
          <p:nvPr/>
        </p:nvSpPr>
        <p:spPr>
          <a:xfrm>
            <a:off x="5579474" y="4086734"/>
            <a:ext cx="1656184" cy="369332"/>
          </a:xfrm>
          <a:prstGeom prst="rect">
            <a:avLst/>
          </a:prstGeom>
          <a:noFill/>
        </p:spPr>
        <p:txBody>
          <a:bodyPr wrap="square" rtlCol="0">
            <a:spAutoFit/>
          </a:bodyPr>
          <a:lstStyle/>
          <a:p>
            <a:pPr marL="180975" indent="-180975">
              <a:buFont typeface="Arial" panose="020B0604020202020204" pitchFamily="34" charset="0"/>
              <a:buChar char="•"/>
            </a:pPr>
            <a:r>
              <a:rPr lang="en-GB" sz="1800" dirty="0" smtClean="0"/>
              <a:t>Tayside</a:t>
            </a:r>
            <a:endParaRPr lang="en-GB" sz="1800" dirty="0"/>
          </a:p>
        </p:txBody>
      </p:sp>
      <p:cxnSp>
        <p:nvCxnSpPr>
          <p:cNvPr id="61" name="Straight Connector 60"/>
          <p:cNvCxnSpPr/>
          <p:nvPr/>
        </p:nvCxnSpPr>
        <p:spPr bwMode="auto">
          <a:xfrm flipV="1">
            <a:off x="4893319" y="3451123"/>
            <a:ext cx="688066" cy="913981"/>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2" name="TextBox 61"/>
          <p:cNvSpPr txBox="1"/>
          <p:nvPr/>
        </p:nvSpPr>
        <p:spPr>
          <a:xfrm>
            <a:off x="2220341" y="1484784"/>
            <a:ext cx="1684934" cy="1938992"/>
          </a:xfrm>
          <a:prstGeom prst="rect">
            <a:avLst/>
          </a:prstGeom>
          <a:solidFill>
            <a:schemeClr val="bg1"/>
          </a:solidFill>
        </p:spPr>
        <p:txBody>
          <a:bodyPr wrap="square" rtlCol="0">
            <a:spAutoFit/>
          </a:bodyPr>
          <a:lstStyle/>
          <a:p>
            <a:endParaRPr lang="en-GB" dirty="0" smtClean="0"/>
          </a:p>
          <a:p>
            <a:endParaRPr lang="en-GB" dirty="0"/>
          </a:p>
          <a:p>
            <a:endParaRPr lang="en-GB" dirty="0" smtClean="0"/>
          </a:p>
          <a:p>
            <a:endParaRPr lang="en-GB" dirty="0"/>
          </a:p>
          <a:p>
            <a:endParaRPr lang="en-GB" dirty="0"/>
          </a:p>
        </p:txBody>
      </p:sp>
      <p:sp>
        <p:nvSpPr>
          <p:cNvPr id="63" name="TextBox 62"/>
          <p:cNvSpPr txBox="1"/>
          <p:nvPr/>
        </p:nvSpPr>
        <p:spPr>
          <a:xfrm>
            <a:off x="3905275" y="1484784"/>
            <a:ext cx="810741" cy="461665"/>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965659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Next steps</a:t>
            </a:r>
            <a:endParaRPr lang="en-GB" dirty="0"/>
          </a:p>
        </p:txBody>
      </p:sp>
      <p:sp>
        <p:nvSpPr>
          <p:cNvPr id="3" name="Subtitle 2"/>
          <p:cNvSpPr>
            <a:spLocks noGrp="1"/>
          </p:cNvSpPr>
          <p:nvPr>
            <p:ph type="subTitle" idx="1"/>
          </p:nvPr>
        </p:nvSpPr>
        <p:spPr>
          <a:xfrm>
            <a:off x="539552" y="1772816"/>
            <a:ext cx="8136904" cy="648072"/>
          </a:xfrm>
        </p:spPr>
        <p:txBody>
          <a:bodyPr/>
          <a:lstStyle/>
          <a:p>
            <a:r>
              <a:rPr lang="en-GB" b="1" dirty="0"/>
              <a:t>Post-16 Education (Scotland) Act </a:t>
            </a:r>
            <a:r>
              <a:rPr lang="en-GB" b="1" dirty="0" smtClean="0"/>
              <a:t>2013</a:t>
            </a:r>
          </a:p>
          <a:p>
            <a:endParaRPr lang="en-GB" dirty="0"/>
          </a:p>
          <a:p>
            <a:r>
              <a:rPr lang="en-GB" dirty="0" smtClean="0"/>
              <a:t>Changes to: </a:t>
            </a:r>
          </a:p>
          <a:p>
            <a:pPr marL="342900" indent="-342900">
              <a:buFont typeface="Arial" panose="020B0604020202020204" pitchFamily="34" charset="0"/>
              <a:buChar char="•"/>
            </a:pPr>
            <a:r>
              <a:rPr lang="en-GB" dirty="0"/>
              <a:t>t</a:t>
            </a:r>
            <a:r>
              <a:rPr lang="en-GB" dirty="0" smtClean="0"/>
              <a:t>he support available to colleges;</a:t>
            </a:r>
          </a:p>
          <a:p>
            <a:pPr marL="342900" indent="-342900">
              <a:buFont typeface="Arial" panose="020B0604020202020204" pitchFamily="34" charset="0"/>
              <a:buChar char="•"/>
            </a:pPr>
            <a:r>
              <a:rPr lang="en-GB" dirty="0" smtClean="0"/>
              <a:t>college governance; </a:t>
            </a:r>
          </a:p>
          <a:p>
            <a:pPr marL="342900" indent="-342900">
              <a:buFont typeface="Arial" panose="020B0604020202020204" pitchFamily="34" charset="0"/>
              <a:buChar char="•"/>
            </a:pPr>
            <a:r>
              <a:rPr lang="en-GB" dirty="0" smtClean="0"/>
              <a:t>how colleges are reviewed; and</a:t>
            </a:r>
          </a:p>
          <a:p>
            <a:pPr marL="342900" indent="-342900">
              <a:buFont typeface="Arial" panose="020B0604020202020204" pitchFamily="34" charset="0"/>
              <a:buChar char="•"/>
            </a:pPr>
            <a:r>
              <a:rPr lang="en-GB" dirty="0" smtClean="0"/>
              <a:t>how information </a:t>
            </a:r>
            <a:r>
              <a:rPr lang="en-GB" dirty="0"/>
              <a:t>about young people's involvement in education and </a:t>
            </a:r>
            <a:r>
              <a:rPr lang="en-GB" dirty="0" smtClean="0"/>
              <a:t>training is shared. </a:t>
            </a:r>
          </a:p>
        </p:txBody>
      </p:sp>
    </p:spTree>
    <p:extLst>
      <p:ext uri="{BB962C8B-B14F-4D97-AF65-F5344CB8AC3E}">
        <p14:creationId xmlns:p14="http://schemas.microsoft.com/office/powerpoint/2010/main" val="2705416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Next steps</a:t>
            </a:r>
            <a:endParaRPr lang="en-GB" dirty="0"/>
          </a:p>
        </p:txBody>
      </p:sp>
      <p:sp>
        <p:nvSpPr>
          <p:cNvPr id="3" name="Subtitle 2"/>
          <p:cNvSpPr>
            <a:spLocks noGrp="1"/>
          </p:cNvSpPr>
          <p:nvPr>
            <p:ph type="subTitle" idx="1"/>
          </p:nvPr>
        </p:nvSpPr>
        <p:spPr>
          <a:xfrm>
            <a:off x="539552" y="1772816"/>
            <a:ext cx="8136904" cy="648072"/>
          </a:xfrm>
        </p:spPr>
        <p:txBody>
          <a:bodyPr/>
          <a:lstStyle/>
          <a:p>
            <a:r>
              <a:rPr lang="en-GB" b="1" dirty="0" smtClean="0"/>
              <a:t>Recommendation 23</a:t>
            </a:r>
          </a:p>
          <a:p>
            <a:endParaRPr lang="en-GB" dirty="0"/>
          </a:p>
        </p:txBody>
      </p:sp>
    </p:spTree>
    <p:extLst>
      <p:ext uri="{BB962C8B-B14F-4D97-AF65-F5344CB8AC3E}">
        <p14:creationId xmlns:p14="http://schemas.microsoft.com/office/powerpoint/2010/main" val="1134643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Welcome</a:t>
            </a:r>
          </a:p>
          <a:p>
            <a:pPr eaLnBrk="1" hangingPunct="1"/>
            <a:r>
              <a:rPr lang="en-US" dirty="0" smtClean="0">
                <a:solidFill>
                  <a:schemeClr val="bg1"/>
                </a:solidFill>
                <a:latin typeface="Verdana" charset="0"/>
                <a:cs typeface="Verdana" charset="0"/>
              </a:rPr>
              <a:t>Gordon Maloney, NUS Scotland President</a:t>
            </a:r>
          </a:p>
        </p:txBody>
      </p:sp>
      <p:pic>
        <p:nvPicPr>
          <p:cNvPr id="2050"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15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College planning</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Strategic Plan.</a:t>
            </a:r>
          </a:p>
          <a:p>
            <a:pPr marL="342900" indent="-342900">
              <a:buFont typeface="Arial" panose="020B0604020202020204" pitchFamily="34" charset="0"/>
              <a:buChar char="•"/>
            </a:pPr>
            <a:r>
              <a:rPr lang="en-GB" dirty="0" smtClean="0"/>
              <a:t>Outcome Agreement.</a:t>
            </a:r>
          </a:p>
          <a:p>
            <a:pPr marL="342900" indent="-342900">
              <a:buFont typeface="Arial" panose="020B0604020202020204" pitchFamily="34" charset="0"/>
              <a:buChar char="•"/>
            </a:pPr>
            <a:r>
              <a:rPr lang="en-GB" dirty="0" smtClean="0"/>
              <a:t>Student Partnership Agreement. </a:t>
            </a:r>
            <a:endParaRPr lang="en-GB" dirty="0"/>
          </a:p>
        </p:txBody>
      </p:sp>
    </p:spTree>
    <p:extLst>
      <p:ext uri="{BB962C8B-B14F-4D97-AF65-F5344CB8AC3E}">
        <p14:creationId xmlns:p14="http://schemas.microsoft.com/office/powerpoint/2010/main" val="2741479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a:xfrm>
            <a:off x="539552" y="1772816"/>
            <a:ext cx="8208912" cy="648072"/>
          </a:xfrm>
        </p:spPr>
        <p:txBody>
          <a:bodyPr/>
          <a:lstStyle/>
          <a:p>
            <a:r>
              <a:rPr lang="en-GB" dirty="0"/>
              <a:t>By the end of the session, participants will</a:t>
            </a:r>
            <a:r>
              <a:rPr lang="en-GB" dirty="0" smtClean="0"/>
              <a:t>:</a:t>
            </a:r>
          </a:p>
          <a:p>
            <a:endParaRPr lang="en-GB" dirty="0"/>
          </a:p>
          <a:p>
            <a:pPr marL="342900" lvl="0" indent="-342900">
              <a:buFont typeface="Arial" panose="020B0604020202020204" pitchFamily="34" charset="0"/>
              <a:buChar char="•"/>
            </a:pPr>
            <a:r>
              <a:rPr lang="en-GB" dirty="0"/>
              <a:t>be able to explain the complexity within the college sector;</a:t>
            </a:r>
          </a:p>
          <a:p>
            <a:pPr marL="342900" lvl="0" indent="-342900">
              <a:buFont typeface="Arial" panose="020B0604020202020204" pitchFamily="34" charset="0"/>
              <a:buChar char="•"/>
            </a:pPr>
            <a:r>
              <a:rPr lang="en-GB" dirty="0"/>
              <a:t>understand the policy behind recent changes to the college sector;</a:t>
            </a:r>
          </a:p>
          <a:p>
            <a:pPr marL="342900" lvl="0" indent="-342900">
              <a:buFont typeface="Arial" panose="020B0604020202020204" pitchFamily="34" charset="0"/>
              <a:buChar char="•"/>
            </a:pPr>
            <a:r>
              <a:rPr lang="en-GB" dirty="0"/>
              <a:t>be able to explain the current college structures and what changes are ongoing; and</a:t>
            </a:r>
          </a:p>
          <a:p>
            <a:pPr marL="342900" lvl="0" indent="-342900">
              <a:buFont typeface="Arial" panose="020B0604020202020204" pitchFamily="34" charset="0"/>
              <a:buChar char="•"/>
            </a:pPr>
            <a:r>
              <a:rPr lang="en-GB" dirty="0"/>
              <a:t>have identified potential opportunities for involvement and where they can make a change. </a:t>
            </a: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877272"/>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89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Regionalisation</a:t>
            </a:r>
            <a:endParaRPr lang="en-GB" dirty="0"/>
          </a:p>
        </p:txBody>
      </p:sp>
      <p:sp>
        <p:nvSpPr>
          <p:cNvPr id="3" name="Subtitle 2"/>
          <p:cNvSpPr>
            <a:spLocks noGrp="1"/>
          </p:cNvSpPr>
          <p:nvPr>
            <p:ph type="subTitle" idx="1"/>
          </p:nvPr>
        </p:nvSpPr>
        <p:spPr>
          <a:xfrm>
            <a:off x="539552" y="1772816"/>
            <a:ext cx="4752528" cy="648072"/>
          </a:xfrm>
        </p:spPr>
        <p:txBody>
          <a:bodyPr/>
          <a:lstStyle/>
          <a:p>
            <a:r>
              <a:rPr lang="en-GB" dirty="0"/>
              <a:t>Highlands &amp; Islands </a:t>
            </a:r>
            <a:endParaRPr lang="en-GB" dirty="0" smtClean="0"/>
          </a:p>
          <a:p>
            <a:pPr marL="360363" indent="-360363"/>
            <a:r>
              <a:rPr lang="en-GB" dirty="0" smtClean="0"/>
              <a:t>Aberdeenshire </a:t>
            </a:r>
          </a:p>
          <a:p>
            <a:r>
              <a:rPr lang="en-GB" dirty="0" smtClean="0"/>
              <a:t>Fife </a:t>
            </a:r>
          </a:p>
          <a:p>
            <a:r>
              <a:rPr lang="en-GB" dirty="0" smtClean="0"/>
              <a:t>Tayside</a:t>
            </a:r>
          </a:p>
          <a:p>
            <a:r>
              <a:rPr lang="en-GB" dirty="0" smtClean="0"/>
              <a:t>Glasgow </a:t>
            </a:r>
          </a:p>
          <a:p>
            <a:r>
              <a:rPr lang="en-GB" dirty="0" smtClean="0"/>
              <a:t>West </a:t>
            </a:r>
          </a:p>
          <a:p>
            <a:r>
              <a:rPr lang="en-GB" dirty="0" smtClean="0"/>
              <a:t>Ayrshire</a:t>
            </a:r>
          </a:p>
          <a:p>
            <a:r>
              <a:rPr lang="en-GB" dirty="0" smtClean="0"/>
              <a:t>Dumfries </a:t>
            </a:r>
            <a:r>
              <a:rPr lang="en-GB" dirty="0"/>
              <a:t>&amp; </a:t>
            </a:r>
            <a:r>
              <a:rPr lang="en-GB" dirty="0" smtClean="0"/>
              <a:t>Galloway</a:t>
            </a:r>
          </a:p>
        </p:txBody>
      </p:sp>
      <p:sp>
        <p:nvSpPr>
          <p:cNvPr id="4" name="Subtitle 2"/>
          <p:cNvSpPr txBox="1">
            <a:spLocks/>
          </p:cNvSpPr>
          <p:nvPr/>
        </p:nvSpPr>
        <p:spPr bwMode="auto">
          <a:xfrm>
            <a:off x="4283968" y="1772816"/>
            <a:ext cx="4752528"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2400">
                <a:solidFill>
                  <a:schemeClr val="tx1"/>
                </a:solidFill>
                <a:latin typeface="+mn-lt"/>
                <a:ea typeface="+mn-ea"/>
                <a:cs typeface="+mn-cs"/>
              </a:defRPr>
            </a:lvl1pPr>
            <a:lvl2pPr marL="457200" indent="0" algn="ctr" rtl="0" eaLnBrk="1" fontAlgn="base" hangingPunct="1">
              <a:spcBef>
                <a:spcPct val="20000"/>
              </a:spcBef>
              <a:spcAft>
                <a:spcPct val="0"/>
              </a:spcAft>
              <a:buNone/>
              <a:defRPr sz="2400">
                <a:solidFill>
                  <a:schemeClr val="tx1"/>
                </a:solidFill>
                <a:latin typeface="+mn-lt"/>
                <a:ea typeface="+mn-ea"/>
              </a:defRPr>
            </a:lvl2pPr>
            <a:lvl3pPr marL="914400" indent="0" algn="ctr" rtl="0" eaLnBrk="1" fontAlgn="base" hangingPunct="1">
              <a:spcBef>
                <a:spcPct val="20000"/>
              </a:spcBef>
              <a:spcAft>
                <a:spcPct val="0"/>
              </a:spcAft>
              <a:buNone/>
              <a:defRPr sz="2000">
                <a:solidFill>
                  <a:schemeClr val="tx1"/>
                </a:solidFill>
                <a:latin typeface="+mn-lt"/>
                <a:ea typeface="+mn-ea"/>
              </a:defRPr>
            </a:lvl3pPr>
            <a:lvl4pPr marL="1371600" indent="0" algn="ctr" rtl="0" eaLnBrk="1" fontAlgn="base" hangingPunct="1">
              <a:spcBef>
                <a:spcPct val="20000"/>
              </a:spcBef>
              <a:spcAft>
                <a:spcPct val="0"/>
              </a:spcAft>
              <a:buNone/>
              <a:defRPr>
                <a:solidFill>
                  <a:schemeClr val="tx1"/>
                </a:solidFill>
                <a:latin typeface="+mn-lt"/>
                <a:ea typeface="+mn-ea"/>
              </a:defRPr>
            </a:lvl4pPr>
            <a:lvl5pPr marL="1828800" indent="0" algn="ctr" rtl="0" eaLnBrk="1" fontAlgn="base" hangingPunct="1">
              <a:spcBef>
                <a:spcPct val="20000"/>
              </a:spcBef>
              <a:spcAft>
                <a:spcPct val="0"/>
              </a:spcAft>
              <a:buNone/>
              <a:defRPr>
                <a:solidFill>
                  <a:schemeClr val="tx1"/>
                </a:solidFill>
                <a:latin typeface="+mn-lt"/>
                <a:ea typeface="+mn-ea"/>
              </a:defRPr>
            </a:lvl5pPr>
            <a:lvl6pPr marL="2286000" indent="0" algn="ctr" rtl="0" eaLnBrk="1" fontAlgn="base" hangingPunct="1">
              <a:spcBef>
                <a:spcPct val="20000"/>
              </a:spcBef>
              <a:spcAft>
                <a:spcPct val="0"/>
              </a:spcAft>
              <a:buNone/>
              <a:defRPr>
                <a:solidFill>
                  <a:schemeClr val="tx1"/>
                </a:solidFill>
                <a:latin typeface="+mn-lt"/>
                <a:ea typeface="+mn-ea"/>
              </a:defRPr>
            </a:lvl6pPr>
            <a:lvl7pPr marL="2743200" indent="0" algn="ctr" rtl="0" eaLnBrk="1" fontAlgn="base" hangingPunct="1">
              <a:spcBef>
                <a:spcPct val="20000"/>
              </a:spcBef>
              <a:spcAft>
                <a:spcPct val="0"/>
              </a:spcAft>
              <a:buNone/>
              <a:defRPr>
                <a:solidFill>
                  <a:schemeClr val="tx1"/>
                </a:solidFill>
                <a:latin typeface="+mn-lt"/>
                <a:ea typeface="+mn-ea"/>
              </a:defRPr>
            </a:lvl7pPr>
            <a:lvl8pPr marL="3200400" indent="0" algn="ctr" rtl="0" eaLnBrk="1" fontAlgn="base" hangingPunct="1">
              <a:spcBef>
                <a:spcPct val="20000"/>
              </a:spcBef>
              <a:spcAft>
                <a:spcPct val="0"/>
              </a:spcAft>
              <a:buNone/>
              <a:defRPr>
                <a:solidFill>
                  <a:schemeClr val="tx1"/>
                </a:solidFill>
                <a:latin typeface="+mn-lt"/>
                <a:ea typeface="+mn-ea"/>
              </a:defRPr>
            </a:lvl8pPr>
            <a:lvl9pPr marL="3657600" indent="0" algn="ctr" rtl="0" eaLnBrk="1" fontAlgn="base" hangingPunct="1">
              <a:spcBef>
                <a:spcPct val="20000"/>
              </a:spcBef>
              <a:spcAft>
                <a:spcPct val="0"/>
              </a:spcAft>
              <a:buNone/>
              <a:defRPr>
                <a:solidFill>
                  <a:schemeClr val="tx1"/>
                </a:solidFill>
                <a:latin typeface="+mn-lt"/>
                <a:ea typeface="+mn-ea"/>
              </a:defRPr>
            </a:lvl9pPr>
          </a:lstStyle>
          <a:p>
            <a:r>
              <a:rPr lang="en-GB" kern="0" dirty="0" smtClean="0"/>
              <a:t>Edinburgh &amp; </a:t>
            </a:r>
            <a:r>
              <a:rPr lang="en-GB" kern="0" dirty="0" err="1" smtClean="0"/>
              <a:t>Lothians</a:t>
            </a:r>
            <a:r>
              <a:rPr lang="en-GB" kern="0" dirty="0" smtClean="0"/>
              <a:t> </a:t>
            </a:r>
          </a:p>
          <a:p>
            <a:r>
              <a:rPr lang="en-GB" kern="0" dirty="0" smtClean="0"/>
              <a:t>West Lothian </a:t>
            </a:r>
          </a:p>
          <a:p>
            <a:r>
              <a:rPr lang="en-GB" kern="0" dirty="0" smtClean="0"/>
              <a:t>Forth Valley</a:t>
            </a:r>
            <a:endParaRPr lang="en-GB" kern="0" dirty="0"/>
          </a:p>
        </p:txBody>
      </p:sp>
      <p:pic>
        <p:nvPicPr>
          <p:cNvPr id="5"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75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Aim of regionalisation</a:t>
            </a:r>
            <a:endParaRPr lang="en-GB" dirty="0"/>
          </a:p>
        </p:txBody>
      </p:sp>
      <p:sp>
        <p:nvSpPr>
          <p:cNvPr id="3" name="Subtitle 2"/>
          <p:cNvSpPr>
            <a:spLocks noGrp="1"/>
          </p:cNvSpPr>
          <p:nvPr>
            <p:ph type="subTitle" idx="1"/>
          </p:nvPr>
        </p:nvSpPr>
        <p:spPr>
          <a:xfrm>
            <a:off x="539552" y="1772816"/>
            <a:ext cx="8208912" cy="648072"/>
          </a:xfrm>
        </p:spPr>
        <p:txBody>
          <a:bodyPr/>
          <a:lstStyle/>
          <a:p>
            <a:r>
              <a:rPr lang="en-GB" dirty="0" smtClean="0"/>
              <a:t>The Scottish Government wanted to improve:</a:t>
            </a:r>
          </a:p>
          <a:p>
            <a:endParaRPr lang="en-GB" dirty="0" smtClean="0"/>
          </a:p>
          <a:p>
            <a:pPr marL="342900" indent="-342900">
              <a:buFont typeface="Arial" panose="020B0604020202020204" pitchFamily="34" charset="0"/>
              <a:buChar char="•"/>
            </a:pPr>
            <a:r>
              <a:rPr lang="en-GB" dirty="0"/>
              <a:t>how our colleges are </a:t>
            </a:r>
            <a:r>
              <a:rPr lang="en-GB" dirty="0" smtClean="0"/>
              <a:t>funded.</a:t>
            </a:r>
            <a:endParaRPr lang="en-GB" dirty="0"/>
          </a:p>
          <a:p>
            <a:pPr marL="342900" indent="-342900">
              <a:buFont typeface="Arial" panose="020B0604020202020204" pitchFamily="34" charset="0"/>
              <a:buChar char="•"/>
            </a:pPr>
            <a:r>
              <a:rPr lang="en-GB" dirty="0"/>
              <a:t>how the sector is </a:t>
            </a:r>
            <a:r>
              <a:rPr lang="en-GB" dirty="0" smtClean="0"/>
              <a:t>structured.</a:t>
            </a:r>
            <a:endParaRPr lang="en-GB" dirty="0"/>
          </a:p>
          <a:p>
            <a:pPr marL="342900" indent="-342900">
              <a:buFont typeface="Arial" panose="020B0604020202020204" pitchFamily="34" charset="0"/>
              <a:buChar char="•"/>
            </a:pPr>
            <a:r>
              <a:rPr lang="en-GB" dirty="0"/>
              <a:t>the type of educational and </a:t>
            </a:r>
            <a:r>
              <a:rPr lang="en-GB" dirty="0" smtClean="0"/>
              <a:t>training opportunities </a:t>
            </a:r>
            <a:r>
              <a:rPr lang="en-GB" dirty="0"/>
              <a:t>colleges </a:t>
            </a:r>
            <a:r>
              <a:rPr lang="en-GB" dirty="0" smtClean="0"/>
              <a:t>provide.</a:t>
            </a:r>
            <a:endParaRPr lang="en-GB" dirty="0"/>
          </a:p>
          <a:p>
            <a:pPr marL="342900" indent="-342900">
              <a:buFont typeface="Arial" panose="020B0604020202020204" pitchFamily="34" charset="0"/>
              <a:buChar char="•"/>
            </a:pPr>
            <a:r>
              <a:rPr lang="en-GB" dirty="0"/>
              <a:t>the quality of that </a:t>
            </a:r>
            <a:r>
              <a:rPr lang="en-GB" dirty="0" smtClean="0"/>
              <a:t>provision.</a:t>
            </a:r>
            <a:endParaRPr lang="en-GB" dirty="0"/>
          </a:p>
          <a:p>
            <a:pPr marL="342900" indent="-342900">
              <a:buFont typeface="Arial" panose="020B0604020202020204" pitchFamily="34" charset="0"/>
              <a:buChar char="•"/>
            </a:pPr>
            <a:r>
              <a:rPr lang="en-GB" dirty="0"/>
              <a:t>colleges’ </a:t>
            </a:r>
            <a:r>
              <a:rPr lang="en-GB" dirty="0" smtClean="0"/>
              <a:t>accountability.</a:t>
            </a:r>
            <a:endParaRPr lang="en-GB" dirty="0"/>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92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regions</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C:\Users\stephanie.millar\Desktop\small_region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995" y="1484784"/>
            <a:ext cx="3701157" cy="53122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8121" y="3062863"/>
            <a:ext cx="1656184" cy="707886"/>
          </a:xfrm>
          <a:prstGeom prst="rect">
            <a:avLst/>
          </a:prstGeom>
          <a:noFill/>
        </p:spPr>
        <p:txBody>
          <a:bodyPr wrap="square" rtlCol="0">
            <a:spAutoFit/>
          </a:bodyPr>
          <a:lstStyle/>
          <a:p>
            <a:r>
              <a:rPr lang="en-GB" sz="2000" dirty="0" smtClean="0"/>
              <a:t>Highlands and Islands</a:t>
            </a:r>
            <a:endParaRPr lang="en-GB" sz="2000" dirty="0"/>
          </a:p>
        </p:txBody>
      </p:sp>
      <p:sp>
        <p:nvSpPr>
          <p:cNvPr id="6" name="TextBox 5"/>
          <p:cNvSpPr txBox="1"/>
          <p:nvPr/>
        </p:nvSpPr>
        <p:spPr>
          <a:xfrm>
            <a:off x="6220077" y="2875729"/>
            <a:ext cx="1656184" cy="1015663"/>
          </a:xfrm>
          <a:prstGeom prst="rect">
            <a:avLst/>
          </a:prstGeom>
          <a:noFill/>
        </p:spPr>
        <p:txBody>
          <a:bodyPr wrap="square" rtlCol="0">
            <a:spAutoFit/>
          </a:bodyPr>
          <a:lstStyle/>
          <a:p>
            <a:r>
              <a:rPr lang="en-GB" sz="2000" dirty="0" smtClean="0"/>
              <a:t>Aberdeen and North East</a:t>
            </a:r>
            <a:endParaRPr lang="en-GB" sz="2000" dirty="0"/>
          </a:p>
        </p:txBody>
      </p:sp>
      <p:sp>
        <p:nvSpPr>
          <p:cNvPr id="7" name="TextBox 6"/>
          <p:cNvSpPr txBox="1"/>
          <p:nvPr/>
        </p:nvSpPr>
        <p:spPr>
          <a:xfrm>
            <a:off x="6228184" y="4947265"/>
            <a:ext cx="1656184" cy="707886"/>
          </a:xfrm>
          <a:prstGeom prst="rect">
            <a:avLst/>
          </a:prstGeom>
          <a:noFill/>
        </p:spPr>
        <p:txBody>
          <a:bodyPr wrap="square" rtlCol="0">
            <a:spAutoFit/>
          </a:bodyPr>
          <a:lstStyle/>
          <a:p>
            <a:r>
              <a:rPr lang="en-GB" sz="2000" dirty="0" smtClean="0"/>
              <a:t>Edinburgh &amp; </a:t>
            </a:r>
            <a:r>
              <a:rPr lang="en-GB" sz="2000" dirty="0" err="1" smtClean="0"/>
              <a:t>Lothians</a:t>
            </a:r>
            <a:endParaRPr lang="en-GB" sz="2000" dirty="0"/>
          </a:p>
        </p:txBody>
      </p:sp>
      <p:sp>
        <p:nvSpPr>
          <p:cNvPr id="8" name="TextBox 7"/>
          <p:cNvSpPr txBox="1"/>
          <p:nvPr/>
        </p:nvSpPr>
        <p:spPr>
          <a:xfrm>
            <a:off x="474336" y="5301208"/>
            <a:ext cx="1656184" cy="400110"/>
          </a:xfrm>
          <a:prstGeom prst="rect">
            <a:avLst/>
          </a:prstGeom>
          <a:noFill/>
        </p:spPr>
        <p:txBody>
          <a:bodyPr wrap="square" rtlCol="0">
            <a:spAutoFit/>
          </a:bodyPr>
          <a:lstStyle/>
          <a:p>
            <a:r>
              <a:rPr lang="en-GB" sz="2000" dirty="0" smtClean="0"/>
              <a:t>Glasgow</a:t>
            </a:r>
            <a:endParaRPr lang="en-GB" sz="2000" dirty="0"/>
          </a:p>
        </p:txBody>
      </p:sp>
      <p:sp>
        <p:nvSpPr>
          <p:cNvPr id="9" name="TextBox 8"/>
          <p:cNvSpPr txBox="1"/>
          <p:nvPr/>
        </p:nvSpPr>
        <p:spPr>
          <a:xfrm>
            <a:off x="458121" y="5949280"/>
            <a:ext cx="1656184" cy="707886"/>
          </a:xfrm>
          <a:prstGeom prst="rect">
            <a:avLst/>
          </a:prstGeom>
          <a:noFill/>
        </p:spPr>
        <p:txBody>
          <a:bodyPr wrap="square" rtlCol="0">
            <a:spAutoFit/>
          </a:bodyPr>
          <a:lstStyle/>
          <a:p>
            <a:r>
              <a:rPr lang="en-GB" sz="2000" dirty="0" smtClean="0"/>
              <a:t>Dumfries &amp; Galloway</a:t>
            </a:r>
            <a:endParaRPr lang="en-GB" sz="2000" dirty="0"/>
          </a:p>
        </p:txBody>
      </p:sp>
      <p:sp>
        <p:nvSpPr>
          <p:cNvPr id="10" name="TextBox 9"/>
          <p:cNvSpPr txBox="1"/>
          <p:nvPr/>
        </p:nvSpPr>
        <p:spPr>
          <a:xfrm>
            <a:off x="6228184" y="5968189"/>
            <a:ext cx="1656184" cy="400110"/>
          </a:xfrm>
          <a:prstGeom prst="rect">
            <a:avLst/>
          </a:prstGeom>
          <a:solidFill>
            <a:schemeClr val="bg1"/>
          </a:solidFill>
        </p:spPr>
        <p:txBody>
          <a:bodyPr wrap="square" rtlCol="0">
            <a:spAutoFit/>
          </a:bodyPr>
          <a:lstStyle/>
          <a:p>
            <a:r>
              <a:rPr lang="en-GB" sz="2000" dirty="0" smtClean="0"/>
              <a:t>Borders</a:t>
            </a:r>
            <a:endParaRPr lang="en-GB" sz="2000" dirty="0"/>
          </a:p>
        </p:txBody>
      </p:sp>
      <p:sp>
        <p:nvSpPr>
          <p:cNvPr id="11" name="TextBox 10"/>
          <p:cNvSpPr txBox="1"/>
          <p:nvPr/>
        </p:nvSpPr>
        <p:spPr>
          <a:xfrm>
            <a:off x="6374825" y="4199922"/>
            <a:ext cx="1656184" cy="400110"/>
          </a:xfrm>
          <a:prstGeom prst="rect">
            <a:avLst/>
          </a:prstGeom>
          <a:noFill/>
        </p:spPr>
        <p:txBody>
          <a:bodyPr wrap="square" rtlCol="0">
            <a:spAutoFit/>
          </a:bodyPr>
          <a:lstStyle/>
          <a:p>
            <a:r>
              <a:rPr lang="en-GB" sz="2000" dirty="0" smtClean="0"/>
              <a:t>Fife</a:t>
            </a:r>
            <a:endParaRPr lang="en-GB" sz="2000" dirty="0"/>
          </a:p>
        </p:txBody>
      </p:sp>
    </p:spTree>
    <p:extLst>
      <p:ext uri="{BB962C8B-B14F-4D97-AF65-F5344CB8AC3E}">
        <p14:creationId xmlns:p14="http://schemas.microsoft.com/office/powerpoint/2010/main" val="3735991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Engagement and representation in Colleges</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29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p:txBody>
          <a:bodyPr/>
          <a:lstStyle/>
          <a:p>
            <a:r>
              <a:rPr lang="en-GB" dirty="0"/>
              <a:t>By the end of the session, </a:t>
            </a:r>
            <a:r>
              <a:rPr lang="en-GB" dirty="0" smtClean="0"/>
              <a:t>you </a:t>
            </a:r>
            <a:r>
              <a:rPr lang="en-GB" dirty="0"/>
              <a:t>will</a:t>
            </a:r>
            <a:r>
              <a:rPr lang="en-GB" dirty="0" smtClean="0"/>
              <a:t>:</a:t>
            </a:r>
          </a:p>
          <a:p>
            <a:endParaRPr lang="en-GB" dirty="0"/>
          </a:p>
          <a:p>
            <a:pPr marL="342900" lvl="0" indent="-342900">
              <a:buFont typeface="Arial" panose="020B0604020202020204" pitchFamily="34" charset="0"/>
              <a:buChar char="•"/>
            </a:pPr>
            <a:r>
              <a:rPr lang="en-GB" dirty="0"/>
              <a:t>have identified quality processes and mechanisms within their college that they could utilise;</a:t>
            </a:r>
          </a:p>
          <a:p>
            <a:pPr marL="342900" lvl="0" indent="-342900">
              <a:buFont typeface="Arial" panose="020B0604020202020204" pitchFamily="34" charset="0"/>
              <a:buChar char="•"/>
            </a:pPr>
            <a:r>
              <a:rPr lang="en-GB" dirty="0"/>
              <a:t>recognise national influences on quality within the college; and</a:t>
            </a:r>
          </a:p>
          <a:p>
            <a:pPr marL="342900" lvl="0" indent="-342900">
              <a:buFont typeface="Arial" panose="020B0604020202020204" pitchFamily="34" charset="0"/>
              <a:buChar char="•"/>
            </a:pPr>
            <a:r>
              <a:rPr lang="en-GB" dirty="0"/>
              <a:t>have identified if and how to use the quality processes to achieve on their </a:t>
            </a:r>
            <a:endParaRPr lang="en-GB" dirty="0" smtClean="0"/>
          </a:p>
          <a:p>
            <a:pPr lvl="0"/>
            <a:r>
              <a:rPr lang="en-GB" dirty="0"/>
              <a:t> </a:t>
            </a:r>
            <a:r>
              <a:rPr lang="en-GB" dirty="0" smtClean="0"/>
              <a:t>  manifesto </a:t>
            </a:r>
            <a:r>
              <a:rPr lang="en-GB" dirty="0"/>
              <a:t>commitments. </a:t>
            </a: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013176"/>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157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7988300" cy="1008111"/>
          </a:xfrm>
        </p:spPr>
        <p:txBody>
          <a:bodyPr/>
          <a:lstStyle/>
          <a:p>
            <a:r>
              <a:rPr lang="en-GB" dirty="0" smtClean="0"/>
              <a:t>College Quality Partners</a:t>
            </a:r>
            <a:endParaRPr lang="en-GB" dirty="0"/>
          </a:p>
        </p:txBody>
      </p:sp>
      <p:sp>
        <p:nvSpPr>
          <p:cNvPr id="3" name="Subtitle 2"/>
          <p:cNvSpPr>
            <a:spLocks noGrp="1"/>
          </p:cNvSpPr>
          <p:nvPr>
            <p:ph type="subTitle" idx="1"/>
          </p:nvPr>
        </p:nvSpPr>
        <p:spPr>
          <a:xfrm>
            <a:off x="539552" y="1772816"/>
            <a:ext cx="8352928" cy="648072"/>
          </a:xfrm>
        </p:spPr>
        <p:txBody>
          <a:bodyPr/>
          <a:lstStyle/>
          <a:p>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55" y="1966839"/>
            <a:ext cx="3400425" cy="13430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776" y="3717032"/>
            <a:ext cx="2773751" cy="111075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844824"/>
            <a:ext cx="19050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W:\NDS\Admin\Logos &amp; Sigs\sparqs logos\FOR WORD\JPEG WITHOUT STRAPLINE\SPARQS_OUTLINES_CMY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295" y="3501008"/>
            <a:ext cx="2752344" cy="11917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Charlotte.Lawley\AppData\Local\Microsoft\Windows\Temporary Internet Files\Content.Outlook\XTH0ZVRW\SPARQS_OUTLINES_CMYK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2652" y="5066542"/>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85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7988300" cy="1008111"/>
          </a:xfrm>
        </p:spPr>
        <p:txBody>
          <a:bodyPr/>
          <a:lstStyle/>
          <a:p>
            <a:r>
              <a:rPr lang="en-GB" dirty="0" smtClean="0"/>
              <a:t>Student Engagement Framework for Scotland</a:t>
            </a:r>
            <a:endParaRPr lang="en-GB" dirty="0"/>
          </a:p>
        </p:txBody>
      </p:sp>
      <p:sp>
        <p:nvSpPr>
          <p:cNvPr id="3" name="Subtitle 2"/>
          <p:cNvSpPr>
            <a:spLocks noGrp="1"/>
          </p:cNvSpPr>
          <p:nvPr>
            <p:ph type="subTitle" idx="1"/>
          </p:nvPr>
        </p:nvSpPr>
        <p:spPr>
          <a:xfrm>
            <a:off x="539552" y="1772816"/>
            <a:ext cx="8352928" cy="648072"/>
          </a:xfrm>
        </p:spPr>
        <p:txBody>
          <a:bodyPr/>
          <a:lstStyle/>
          <a:p>
            <a:r>
              <a:rPr lang="en-GB" dirty="0"/>
              <a:t>There are five key elements:</a:t>
            </a:r>
          </a:p>
          <a:p>
            <a:endParaRPr lang="en-GB" dirty="0"/>
          </a:p>
          <a:p>
            <a:pPr marL="457200" indent="-457200">
              <a:spcBef>
                <a:spcPts val="1200"/>
              </a:spcBef>
              <a:buFont typeface="+mj-lt"/>
              <a:buAutoNum type="arabicPeriod"/>
            </a:pPr>
            <a:r>
              <a:rPr lang="en-GB" dirty="0"/>
              <a:t>Students feeling part of a supportive institution.</a:t>
            </a:r>
          </a:p>
          <a:p>
            <a:pPr marL="457200" indent="-457200">
              <a:spcBef>
                <a:spcPts val="1200"/>
              </a:spcBef>
              <a:buFont typeface="+mj-lt"/>
              <a:buAutoNum type="arabicPeriod"/>
            </a:pPr>
            <a:r>
              <a:rPr lang="en-GB" dirty="0"/>
              <a:t>Students engaging in their own learning.</a:t>
            </a:r>
          </a:p>
          <a:p>
            <a:pPr marL="457200" indent="-457200">
              <a:spcBef>
                <a:spcPts val="1200"/>
              </a:spcBef>
              <a:buFont typeface="+mj-lt"/>
              <a:buAutoNum type="arabicPeriod"/>
            </a:pPr>
            <a:r>
              <a:rPr lang="en-GB" dirty="0"/>
              <a:t>Students working with their institution in shaping the direction of learning.</a:t>
            </a:r>
          </a:p>
          <a:p>
            <a:pPr marL="457200" indent="-457200">
              <a:spcBef>
                <a:spcPts val="1200"/>
              </a:spcBef>
              <a:buFont typeface="+mj-lt"/>
              <a:buAutoNum type="arabicPeriod"/>
            </a:pPr>
            <a:r>
              <a:rPr lang="en-GB" dirty="0"/>
              <a:t>Formal mechanisms for quality and governance.</a:t>
            </a:r>
          </a:p>
          <a:p>
            <a:pPr marL="457200" indent="-457200">
              <a:spcBef>
                <a:spcPts val="1200"/>
              </a:spcBef>
              <a:buFont typeface="+mj-lt"/>
              <a:buAutoNum type="arabicPeriod"/>
            </a:pPr>
            <a:r>
              <a:rPr lang="en-GB" dirty="0"/>
              <a:t>Influencing the student experience </a:t>
            </a:r>
            <a:endParaRPr lang="en-GB" dirty="0" smtClean="0"/>
          </a:p>
          <a:p>
            <a:pPr>
              <a:spcBef>
                <a:spcPts val="1200"/>
              </a:spcBef>
            </a:pPr>
            <a:r>
              <a:rPr lang="en-GB" dirty="0" smtClean="0"/>
              <a:t>at </a:t>
            </a:r>
            <a:r>
              <a:rPr lang="en-GB" dirty="0"/>
              <a:t>national level.</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085184"/>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283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7988300" cy="1008111"/>
          </a:xfrm>
        </p:spPr>
        <p:txBody>
          <a:bodyPr/>
          <a:lstStyle/>
          <a:p>
            <a:r>
              <a:rPr lang="en-GB" dirty="0" smtClean="0"/>
              <a:t>Student Engagement Framework for Scotland</a:t>
            </a:r>
            <a:endParaRPr lang="en-GB" dirty="0"/>
          </a:p>
        </p:txBody>
      </p:sp>
      <p:sp>
        <p:nvSpPr>
          <p:cNvPr id="3" name="Subtitle 2"/>
          <p:cNvSpPr>
            <a:spLocks noGrp="1"/>
          </p:cNvSpPr>
          <p:nvPr>
            <p:ph type="subTitle" idx="1"/>
          </p:nvPr>
        </p:nvSpPr>
        <p:spPr/>
        <p:txBody>
          <a:bodyPr/>
          <a:lstStyle/>
          <a:p>
            <a:r>
              <a:rPr lang="en-GB" dirty="0"/>
              <a:t>There are six features:</a:t>
            </a:r>
          </a:p>
          <a:p>
            <a:endParaRPr lang="en-GB" dirty="0"/>
          </a:p>
          <a:p>
            <a:pPr marL="457200" indent="-457200">
              <a:buFont typeface="+mj-lt"/>
              <a:buAutoNum type="arabicPeriod"/>
            </a:pPr>
            <a:r>
              <a:rPr lang="en-GB" dirty="0"/>
              <a:t>A culture of engagement.</a:t>
            </a:r>
          </a:p>
          <a:p>
            <a:pPr marL="457200" indent="-457200">
              <a:buFont typeface="+mj-lt"/>
              <a:buAutoNum type="arabicPeriod"/>
            </a:pPr>
            <a:r>
              <a:rPr lang="en-GB" dirty="0"/>
              <a:t>Students as partners.</a:t>
            </a:r>
          </a:p>
          <a:p>
            <a:pPr marL="457200" indent="-457200">
              <a:buFont typeface="+mj-lt"/>
              <a:buAutoNum type="arabicPeriod"/>
            </a:pPr>
            <a:r>
              <a:rPr lang="en-GB" dirty="0"/>
              <a:t>Responding to diversity.</a:t>
            </a:r>
          </a:p>
          <a:p>
            <a:pPr marL="457200" indent="-457200">
              <a:buFont typeface="+mj-lt"/>
              <a:buAutoNum type="arabicPeriod"/>
            </a:pPr>
            <a:r>
              <a:rPr lang="en-GB" dirty="0"/>
              <a:t>Valuing the student contribution.</a:t>
            </a:r>
          </a:p>
          <a:p>
            <a:pPr marL="457200" indent="-457200">
              <a:buFont typeface="+mj-lt"/>
              <a:buAutoNum type="arabicPeriod"/>
            </a:pPr>
            <a:r>
              <a:rPr lang="en-GB" dirty="0"/>
              <a:t>Focus on enhancement and change.</a:t>
            </a:r>
          </a:p>
          <a:p>
            <a:pPr marL="457200" indent="-457200">
              <a:buFont typeface="+mj-lt"/>
              <a:buAutoNum type="arabicPeriod"/>
            </a:pPr>
            <a:r>
              <a:rPr lang="en-GB" dirty="0"/>
              <a:t>Appropriate resources and support. </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09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pic>
        <p:nvPicPr>
          <p:cNvPr id="4" name="Picture 2" descr="C:\Users\Charlotte.Lawley\AppData\Local\Microsoft\Windows\Temporary Internet Files\Content.Outlook\XTH0ZVRW\SPARQS_OUTLINES_CMYK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4248" y="4725144"/>
            <a:ext cx="2088232" cy="9042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2132856"/>
            <a:ext cx="7056784" cy="1200329"/>
          </a:xfrm>
          <a:prstGeom prst="rect">
            <a:avLst/>
          </a:prstGeom>
          <a:noFill/>
        </p:spPr>
        <p:txBody>
          <a:bodyPr wrap="square" rtlCol="0">
            <a:spAutoFit/>
          </a:bodyPr>
          <a:lstStyle/>
          <a:p>
            <a:pPr algn="ctr"/>
            <a:endParaRPr lang="en-GB" sz="3600" dirty="0" smtClean="0"/>
          </a:p>
          <a:p>
            <a:pPr algn="ctr"/>
            <a:r>
              <a:rPr lang="en-GB" sz="3600" dirty="0" smtClean="0"/>
              <a:t>Protocol video</a:t>
            </a:r>
            <a:endParaRPr lang="en-GB" sz="3600" dirty="0"/>
          </a:p>
        </p:txBody>
      </p:sp>
    </p:spTree>
    <p:extLst>
      <p:ext uri="{BB962C8B-B14F-4D97-AF65-F5344CB8AC3E}">
        <p14:creationId xmlns:p14="http://schemas.microsoft.com/office/powerpoint/2010/main" val="2070701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representation important?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482582"/>
              </p:ext>
            </p:extLst>
          </p:nvPr>
        </p:nvGraphicFramePr>
        <p:xfrm>
          <a:off x="685800" y="1844675"/>
          <a:ext cx="467828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13"/>
          <p:cNvSpPr txBox="1">
            <a:spLocks noChangeArrowheads="1"/>
          </p:cNvSpPr>
          <p:nvPr/>
        </p:nvSpPr>
        <p:spPr bwMode="auto">
          <a:xfrm>
            <a:off x="4932040" y="2492896"/>
            <a:ext cx="3744912" cy="2123658"/>
          </a:xfrm>
          <a:prstGeom prst="rect">
            <a:avLst/>
          </a:prstGeom>
          <a:noFill/>
          <a:ln w="9525">
            <a:noFill/>
            <a:miter lim="800000"/>
            <a:headEnd/>
            <a:tailEnd/>
          </a:ln>
        </p:spPr>
        <p:txBody>
          <a:bodyPr>
            <a:spAutoFit/>
          </a:bodyPr>
          <a:lstStyle/>
          <a:p>
            <a:pPr algn="ctr">
              <a:spcBef>
                <a:spcPct val="50000"/>
              </a:spcBef>
            </a:pPr>
            <a:r>
              <a:rPr lang="en-GB" sz="4400" dirty="0" smtClean="0">
                <a:latin typeface="+mn-lt"/>
                <a:ea typeface="Verdana" panose="020B0604030504040204" pitchFamily="34" charset="0"/>
                <a:cs typeface="Verdana" panose="020B0604030504040204" pitchFamily="34" charset="0"/>
              </a:rPr>
              <a:t>STUDENTS </a:t>
            </a:r>
            <a:r>
              <a:rPr lang="en-GB" sz="4400" dirty="0">
                <a:latin typeface="+mn-lt"/>
                <a:ea typeface="Verdana" panose="020B0604030504040204" pitchFamily="34" charset="0"/>
                <a:cs typeface="Verdana" panose="020B0604030504040204" pitchFamily="34" charset="0"/>
              </a:rPr>
              <a:t>ARE THE </a:t>
            </a:r>
            <a:r>
              <a:rPr lang="en-GB" sz="4400" dirty="0" smtClean="0">
                <a:latin typeface="+mn-lt"/>
                <a:ea typeface="Verdana" panose="020B0604030504040204" pitchFamily="34" charset="0"/>
                <a:cs typeface="Verdana" panose="020B0604030504040204" pitchFamily="34" charset="0"/>
              </a:rPr>
              <a:t>EXPERTS!</a:t>
            </a:r>
            <a:endParaRPr lang="en-GB" sz="4400" dirty="0">
              <a:latin typeface="+mn-lt"/>
              <a:ea typeface="Verdana" panose="020B0604030504040204" pitchFamily="34" charset="0"/>
              <a:cs typeface="Verdana" panose="020B0604030504040204" pitchFamily="34" charset="0"/>
            </a:endParaRPr>
          </a:p>
        </p:txBody>
      </p:sp>
      <p:pic>
        <p:nvPicPr>
          <p:cNvPr id="6" name="Picture 2" descr="C:\Users\Charlotte.Lawley\AppData\Local\Microsoft\Windows\Temporary Internet Files\Content.Outlook\XTH0ZVRW\SPARQS_OUTLINES_CMYK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p:txBody>
          <a:bodyPr/>
          <a:lstStyle/>
          <a:p>
            <a:r>
              <a:rPr lang="en-GB" dirty="0"/>
              <a:t>By the end of the session, </a:t>
            </a:r>
            <a:r>
              <a:rPr lang="en-GB" dirty="0" smtClean="0"/>
              <a:t>you </a:t>
            </a:r>
            <a:r>
              <a:rPr lang="en-GB" dirty="0"/>
              <a:t>will</a:t>
            </a:r>
            <a:r>
              <a:rPr lang="en-GB" dirty="0" smtClean="0"/>
              <a:t>:</a:t>
            </a:r>
          </a:p>
          <a:p>
            <a:endParaRPr lang="en-GB" dirty="0"/>
          </a:p>
          <a:p>
            <a:pPr marL="342900" lvl="0" indent="-342900">
              <a:buFont typeface="Arial" panose="020B0604020202020204" pitchFamily="34" charset="0"/>
              <a:buChar char="•"/>
            </a:pPr>
            <a:r>
              <a:rPr lang="en-GB" dirty="0"/>
              <a:t>have identified quality processes and mechanisms within their college that they could utilise;</a:t>
            </a:r>
          </a:p>
          <a:p>
            <a:pPr marL="342900" lvl="0" indent="-342900">
              <a:buFont typeface="Arial" panose="020B0604020202020204" pitchFamily="34" charset="0"/>
              <a:buChar char="•"/>
            </a:pPr>
            <a:r>
              <a:rPr lang="en-GB" dirty="0"/>
              <a:t>recognise national influences on quality within the college; and</a:t>
            </a:r>
          </a:p>
          <a:p>
            <a:pPr marL="342900" lvl="0" indent="-342900">
              <a:buFont typeface="Arial" panose="020B0604020202020204" pitchFamily="34" charset="0"/>
              <a:buChar char="•"/>
            </a:pPr>
            <a:r>
              <a:rPr lang="en-GB" dirty="0"/>
              <a:t>have identified if and how to use the quality processes to achieve on their manifesto commitments. </a:t>
            </a: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36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Shifting the balance of power</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29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Identify the power structures within society</a:t>
            </a:r>
          </a:p>
          <a:p>
            <a:pPr marL="342900" indent="-342900">
              <a:buFont typeface="Arial" panose="020B0604020202020204" pitchFamily="34" charset="0"/>
              <a:buChar char="•"/>
            </a:pPr>
            <a:r>
              <a:rPr lang="en-GB" dirty="0" smtClean="0"/>
              <a:t>Identify power in the College structure</a:t>
            </a:r>
          </a:p>
          <a:p>
            <a:pPr marL="342900" indent="-342900">
              <a:buFont typeface="Arial" panose="020B0604020202020204" pitchFamily="34" charset="0"/>
              <a:buChar char="•"/>
            </a:pPr>
            <a:r>
              <a:rPr lang="en-GB" dirty="0" smtClean="0"/>
              <a:t>Identify how they can use the power of their role to create social change using the ‘upside down triangle’ theory of power</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354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Who gives people their power?</a:t>
            </a:r>
            <a:endParaRPr lang="en-GB" dirty="0"/>
          </a:p>
        </p:txBody>
      </p:sp>
      <p:sp>
        <p:nvSpPr>
          <p:cNvPr id="3" name="Subtitle 2"/>
          <p:cNvSpPr>
            <a:spLocks noGrp="1"/>
          </p:cNvSpPr>
          <p:nvPr>
            <p:ph type="subTitle" idx="1"/>
          </p:nvPr>
        </p:nvSpPr>
        <p:spPr/>
        <p:txBody>
          <a:bodyPr/>
          <a:lstStyle/>
          <a:p>
            <a:r>
              <a:rPr lang="en-GB" i="1" dirty="0" smtClean="0"/>
              <a:t>‘By themselves, rulers cannot collect taxes, enforce repressive laws and regulations, keep trains running on time, prepare national budgets, direct traffic, manage ports, print money, repair roads, keep markets supplied with food, make steel, build rockets, train the police and army, issue postage stamps or even milk a cow. People provide these services to the ruler through a variety of organisations and institutions. If people would stop providing these skills, </a:t>
            </a:r>
          </a:p>
          <a:p>
            <a:r>
              <a:rPr lang="en-GB" i="1" dirty="0" smtClean="0"/>
              <a:t>the ruler could not rule.’</a:t>
            </a:r>
          </a:p>
          <a:p>
            <a:endParaRPr lang="en-GB" i="1" dirty="0" smtClean="0"/>
          </a:p>
          <a:p>
            <a:r>
              <a:rPr lang="en-GB" sz="1800" i="1" dirty="0" smtClean="0"/>
              <a:t>Gene Sharp, The Politics of Non-violent Action</a:t>
            </a:r>
            <a:endParaRPr lang="en-GB" sz="1800" i="1"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208" y="5157192"/>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192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7988300" cy="1008111"/>
          </a:xfrm>
        </p:spPr>
        <p:txBody>
          <a:bodyPr/>
          <a:lstStyle/>
          <a:p>
            <a:r>
              <a:rPr lang="en-GB" dirty="0" smtClean="0"/>
              <a:t>Bad news – good news</a:t>
            </a:r>
            <a:endParaRPr lang="en-GB" dirty="0"/>
          </a:p>
        </p:txBody>
      </p:sp>
      <p:sp>
        <p:nvSpPr>
          <p:cNvPr id="3" name="Subtitle 2"/>
          <p:cNvSpPr>
            <a:spLocks noGrp="1"/>
          </p:cNvSpPr>
          <p:nvPr>
            <p:ph type="subTitle" idx="1"/>
          </p:nvPr>
        </p:nvSpPr>
        <p:spPr/>
        <p:txBody>
          <a:bodyPr/>
          <a:lstStyle/>
          <a:p>
            <a:r>
              <a:rPr lang="en-GB" dirty="0" smtClean="0"/>
              <a:t>Bad news</a:t>
            </a:r>
          </a:p>
          <a:p>
            <a:pPr marL="342900" indent="-342900">
              <a:buFont typeface="Arial" panose="020B0604020202020204" pitchFamily="34" charset="0"/>
              <a:buChar char="•"/>
            </a:pPr>
            <a:r>
              <a:rPr lang="en-GB" dirty="0" smtClean="0"/>
              <a:t>With great power comes great responsibility</a:t>
            </a:r>
          </a:p>
          <a:p>
            <a:pPr marL="342900" indent="-342900">
              <a:buFont typeface="Arial" panose="020B0604020202020204" pitchFamily="34" charset="0"/>
              <a:buChar char="•"/>
            </a:pPr>
            <a:endParaRPr lang="en-GB" dirty="0"/>
          </a:p>
          <a:p>
            <a:r>
              <a:rPr lang="en-GB" dirty="0" smtClean="0"/>
              <a:t>Good news</a:t>
            </a:r>
          </a:p>
          <a:p>
            <a:pPr marL="342900" indent="-342900">
              <a:buFont typeface="Arial" panose="020B0604020202020204" pitchFamily="34" charset="0"/>
              <a:buChar char="•"/>
            </a:pPr>
            <a:r>
              <a:rPr lang="en-GB" dirty="0" smtClean="0"/>
              <a:t>You have the power to flip the triangle!</a:t>
            </a:r>
          </a:p>
          <a:p>
            <a:pPr marL="342900" indent="-342900">
              <a:buFont typeface="Arial" panose="020B0604020202020204" pitchFamily="34" charset="0"/>
              <a:buChar char="•"/>
            </a:pPr>
            <a:r>
              <a:rPr lang="en-GB" dirty="0" smtClean="0"/>
              <a:t>You can create an association where underrepresented students are empowered to create change</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26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Flipping the triangle upside down</a:t>
            </a:r>
            <a:endParaRPr lang="en-GB" dirty="0"/>
          </a:p>
        </p:txBody>
      </p:sp>
      <p:sp>
        <p:nvSpPr>
          <p:cNvPr id="3" name="Subtitle 2"/>
          <p:cNvSpPr>
            <a:spLocks noGrp="1"/>
          </p:cNvSpPr>
          <p:nvPr>
            <p:ph type="subTitle" idx="1"/>
          </p:nvPr>
        </p:nvSpPr>
        <p:spPr/>
        <p:txBody>
          <a:bodyPr/>
          <a:lstStyle/>
          <a:p>
            <a:pPr algn="ctr"/>
            <a:r>
              <a:rPr lang="en-GB" b="1" dirty="0" smtClean="0"/>
              <a:t>Recognising</a:t>
            </a:r>
            <a:r>
              <a:rPr lang="en-GB" dirty="0" smtClean="0"/>
              <a:t> your power</a:t>
            </a:r>
          </a:p>
          <a:p>
            <a:pPr algn="ctr"/>
            <a:endParaRPr lang="en-GB" dirty="0"/>
          </a:p>
          <a:p>
            <a:pPr algn="ctr"/>
            <a:r>
              <a:rPr lang="en-GB" b="1" dirty="0" smtClean="0"/>
              <a:t>Realising </a:t>
            </a:r>
            <a:r>
              <a:rPr lang="en-GB" dirty="0" smtClean="0"/>
              <a:t>your advantages in society in some ways</a:t>
            </a:r>
          </a:p>
          <a:p>
            <a:pPr algn="ctr"/>
            <a:endParaRPr lang="en-GB" dirty="0" smtClean="0"/>
          </a:p>
          <a:p>
            <a:pPr algn="ctr"/>
            <a:r>
              <a:rPr lang="en-GB" dirty="0" smtClean="0"/>
              <a:t>Using this to take </a:t>
            </a:r>
            <a:r>
              <a:rPr lang="en-GB" b="1" dirty="0" smtClean="0"/>
              <a:t>responsibility </a:t>
            </a:r>
            <a:r>
              <a:rPr lang="en-GB" dirty="0" smtClean="0"/>
              <a:t>to ensures that the voice of students is championed and given the platform it needs to make real change and impact to their education and society.</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013176"/>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920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Identify the power structures within society</a:t>
            </a:r>
          </a:p>
          <a:p>
            <a:pPr marL="342900" indent="-342900">
              <a:buFont typeface="Arial" panose="020B0604020202020204" pitchFamily="34" charset="0"/>
              <a:buChar char="•"/>
            </a:pPr>
            <a:r>
              <a:rPr lang="en-GB" dirty="0" smtClean="0"/>
              <a:t>Identify power in the College structure</a:t>
            </a:r>
          </a:p>
          <a:p>
            <a:pPr marL="342900" indent="-342900">
              <a:buFont typeface="Arial" panose="020B0604020202020204" pitchFamily="34" charset="0"/>
              <a:buChar char="•"/>
            </a:pPr>
            <a:r>
              <a:rPr lang="en-GB" dirty="0" smtClean="0"/>
              <a:t>Identify how they can use the power of their role to create social change using the ‘upside down triangle’ theory of power</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22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The role of the student leader</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38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Explore the three main styles of leadership</a:t>
            </a:r>
          </a:p>
          <a:p>
            <a:pPr marL="342900" indent="-342900">
              <a:buFont typeface="Arial" panose="020B0604020202020204" pitchFamily="34" charset="0"/>
              <a:buChar char="•"/>
            </a:pPr>
            <a:r>
              <a:rPr lang="en-GB" dirty="0" smtClean="0"/>
              <a:t>Discuss the benefits and drawbacks of these different styles</a:t>
            </a:r>
          </a:p>
          <a:p>
            <a:pPr marL="342900" indent="-342900">
              <a:buFont typeface="Arial" panose="020B0604020202020204" pitchFamily="34" charset="0"/>
              <a:buChar char="•"/>
            </a:pPr>
            <a:r>
              <a:rPr lang="en-GB" dirty="0" smtClean="0"/>
              <a:t>Explore the definition of a student leader</a:t>
            </a:r>
          </a:p>
          <a:p>
            <a:pPr marL="342900" indent="-342900">
              <a:buFont typeface="Arial" panose="020B0604020202020204" pitchFamily="34" charset="0"/>
              <a:buChar char="•"/>
            </a:pPr>
            <a:r>
              <a:rPr lang="en-GB" dirty="0" smtClean="0"/>
              <a:t>Discuss the relevance of the </a:t>
            </a:r>
            <a:r>
              <a:rPr lang="en-GB" dirty="0" err="1" smtClean="0"/>
              <a:t>Digby</a:t>
            </a:r>
            <a:r>
              <a:rPr lang="en-GB" dirty="0" smtClean="0"/>
              <a:t> Jacks quote in relation to your role</a:t>
            </a:r>
          </a:p>
          <a:p>
            <a:pPr marL="342900" indent="-342900">
              <a:buFont typeface="Arial" panose="020B0604020202020204" pitchFamily="34" charset="0"/>
              <a:buChar char="•"/>
            </a:pP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6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Housekeeping</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Tutor rooms and plenary</a:t>
            </a:r>
          </a:p>
          <a:p>
            <a:pPr marL="342900" indent="-342900">
              <a:buFont typeface="Arial" panose="020B0604020202020204" pitchFamily="34" charset="0"/>
              <a:buChar char="•"/>
            </a:pPr>
            <a:r>
              <a:rPr lang="en-US" dirty="0" smtClean="0"/>
              <a:t>Fire alarms</a:t>
            </a:r>
          </a:p>
          <a:p>
            <a:pPr marL="342900" indent="-342900">
              <a:buFont typeface="Arial" panose="020B0604020202020204" pitchFamily="34" charset="0"/>
              <a:buChar char="•"/>
            </a:pPr>
            <a:r>
              <a:rPr lang="en-US" dirty="0" smtClean="0"/>
              <a:t>Toilets</a:t>
            </a:r>
          </a:p>
          <a:p>
            <a:pPr marL="342900" indent="-342900">
              <a:buFont typeface="Arial" panose="020B0604020202020204" pitchFamily="34" charset="0"/>
              <a:buChar char="•"/>
            </a:pPr>
            <a:r>
              <a:rPr lang="en-US" dirty="0" smtClean="0"/>
              <a:t>Be on time</a:t>
            </a:r>
          </a:p>
          <a:p>
            <a:pPr marL="342900" indent="-342900">
              <a:buFont typeface="Arial" panose="020B0604020202020204" pitchFamily="34" charset="0"/>
              <a:buChar char="•"/>
            </a:pPr>
            <a:r>
              <a:rPr lang="en-US" dirty="0" smtClean="0"/>
              <a:t>If you leave the event you must tell a member of NUS or </a:t>
            </a:r>
            <a:r>
              <a:rPr lang="en-US" dirty="0" err="1" smtClean="0"/>
              <a:t>sparqs</a:t>
            </a:r>
            <a:r>
              <a:rPr lang="en-US" dirty="0" smtClean="0"/>
              <a:t> staff</a:t>
            </a:r>
          </a:p>
          <a:p>
            <a:pPr marL="342900" indent="-342900">
              <a:buFont typeface="Arial" panose="020B0604020202020204" pitchFamily="34" charset="0"/>
              <a:buChar char="•"/>
            </a:pPr>
            <a:r>
              <a:rPr lang="en-US" dirty="0" smtClean="0"/>
              <a:t>Conference phone number</a:t>
            </a:r>
            <a:r>
              <a:rPr lang="en-US" smtClean="0"/>
              <a:t>: </a:t>
            </a:r>
            <a:r>
              <a:rPr lang="en-US" b="1" smtClean="0"/>
              <a:t>07515575373</a:t>
            </a:r>
            <a:endParaRPr lang="en-US" b="1" dirty="0" smtClean="0"/>
          </a:p>
          <a:p>
            <a:pPr marL="342900" indent="-342900">
              <a:buFont typeface="Arial" panose="020B0604020202020204" pitchFamily="34" charset="0"/>
              <a:buChar char="•"/>
            </a:pPr>
            <a:r>
              <a:rPr lang="en-US" dirty="0" smtClean="0"/>
              <a:t>Dinner and evening </a:t>
            </a:r>
          </a:p>
          <a:p>
            <a:pPr marL="342900" indent="-342900">
              <a:buFont typeface="Arial" panose="020B0604020202020204" pitchFamily="34" charset="0"/>
              <a:buChar char="•"/>
            </a:pPr>
            <a:r>
              <a:rPr lang="en-US" dirty="0" smtClean="0"/>
              <a:t>Accommodation</a:t>
            </a:r>
          </a:p>
          <a:p>
            <a:pPr marL="342900" indent="-342900">
              <a:buFont typeface="Arial" panose="020B0604020202020204" pitchFamily="34" charset="0"/>
              <a:buChar char="•"/>
            </a:pPr>
            <a:r>
              <a:rPr lang="en-US" dirty="0" smtClean="0"/>
              <a:t>Photos</a:t>
            </a:r>
            <a:endParaRPr lang="en-US"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28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Leadership styles</a:t>
            </a:r>
            <a:endParaRPr lang="en-GB" dirty="0"/>
          </a:p>
        </p:txBody>
      </p:sp>
      <p:sp>
        <p:nvSpPr>
          <p:cNvPr id="3" name="Subtitle 2"/>
          <p:cNvSpPr>
            <a:spLocks noGrp="1"/>
          </p:cNvSpPr>
          <p:nvPr>
            <p:ph type="subTitle" idx="1"/>
          </p:nvPr>
        </p:nvSpPr>
        <p:spPr/>
        <p:txBody>
          <a:bodyPr/>
          <a:lstStyle/>
          <a:p>
            <a:r>
              <a:rPr lang="en-GB" dirty="0" smtClean="0"/>
              <a:t>Autocratic</a:t>
            </a:r>
          </a:p>
          <a:p>
            <a:endParaRPr lang="en-GB" dirty="0"/>
          </a:p>
          <a:p>
            <a:r>
              <a:rPr lang="en-GB" dirty="0" smtClean="0"/>
              <a:t>Democratic</a:t>
            </a:r>
          </a:p>
          <a:p>
            <a:endParaRPr lang="en-GB" dirty="0"/>
          </a:p>
          <a:p>
            <a:r>
              <a:rPr lang="en-GB" dirty="0" smtClean="0"/>
              <a:t>Laissez-faire</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37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Task  what makes a student leader?</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Write a definition of what makes a good student leader on a post it</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448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Task</a:t>
            </a:r>
            <a:endParaRPr lang="en-GB" dirty="0"/>
          </a:p>
        </p:txBody>
      </p:sp>
      <p:sp>
        <p:nvSpPr>
          <p:cNvPr id="3" name="Subtitle 2"/>
          <p:cNvSpPr>
            <a:spLocks noGrp="1"/>
          </p:cNvSpPr>
          <p:nvPr>
            <p:ph type="subTitle" idx="1"/>
          </p:nvPr>
        </p:nvSpPr>
        <p:spPr/>
        <p:txBody>
          <a:bodyPr/>
          <a:lstStyle/>
          <a:p>
            <a:r>
              <a:rPr lang="en-GB" dirty="0" smtClean="0"/>
              <a:t>In two groups:</a:t>
            </a:r>
          </a:p>
          <a:p>
            <a:endParaRPr lang="en-GB" dirty="0"/>
          </a:p>
          <a:p>
            <a:r>
              <a:rPr lang="en-GB" dirty="0" smtClean="0"/>
              <a:t>Draw the ideal student leader,  including what characteristics they would require.</a:t>
            </a: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36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i="1" dirty="0" smtClean="0"/>
              <a:t>Representation must never be seen…as an end in itself. Too many union officers see it as a question of communication and merely sitting on an appropriate committee. </a:t>
            </a:r>
          </a:p>
          <a:p>
            <a:endParaRPr lang="en-GB" i="1" dirty="0"/>
          </a:p>
          <a:p>
            <a:r>
              <a:rPr lang="en-GB" i="1" dirty="0" smtClean="0"/>
              <a:t>The purpose of representation is to secure educational and institutional change.’</a:t>
            </a:r>
          </a:p>
          <a:p>
            <a:endParaRPr lang="en-GB" i="1" dirty="0"/>
          </a:p>
          <a:p>
            <a:r>
              <a:rPr lang="en-GB" i="1" dirty="0" err="1" smtClean="0"/>
              <a:t>Digby</a:t>
            </a:r>
            <a:r>
              <a:rPr lang="en-GB" i="1" dirty="0" smtClean="0"/>
              <a:t> Jacks, 1974</a:t>
            </a:r>
            <a:endParaRPr lang="en-GB" i="1"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670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Explore the three main styles of leadership</a:t>
            </a:r>
          </a:p>
          <a:p>
            <a:pPr marL="342900" indent="-342900">
              <a:buFont typeface="Arial" panose="020B0604020202020204" pitchFamily="34" charset="0"/>
              <a:buChar char="•"/>
            </a:pPr>
            <a:r>
              <a:rPr lang="en-GB" dirty="0" smtClean="0"/>
              <a:t>Discuss the benefits and drawbacks of these different styles</a:t>
            </a:r>
          </a:p>
          <a:p>
            <a:pPr marL="342900" indent="-342900">
              <a:buFont typeface="Arial" panose="020B0604020202020204" pitchFamily="34" charset="0"/>
              <a:buChar char="•"/>
            </a:pPr>
            <a:r>
              <a:rPr lang="en-GB" dirty="0" smtClean="0"/>
              <a:t>Explore the definition of a student leader</a:t>
            </a:r>
          </a:p>
          <a:p>
            <a:pPr marL="342900" indent="-342900">
              <a:buFont typeface="Arial" panose="020B0604020202020204" pitchFamily="34" charset="0"/>
              <a:buChar char="•"/>
            </a:pPr>
            <a:r>
              <a:rPr lang="en-GB" dirty="0" smtClean="0"/>
              <a:t>Discuss the relevance of the </a:t>
            </a:r>
            <a:r>
              <a:rPr lang="en-GB" dirty="0" err="1" smtClean="0"/>
              <a:t>Digby</a:t>
            </a:r>
            <a:r>
              <a:rPr lang="en-GB" dirty="0" smtClean="0"/>
              <a:t> Jacks quote in relation to your role</a:t>
            </a:r>
          </a:p>
          <a:p>
            <a:pPr marL="342900" indent="-342900">
              <a:buFont typeface="Arial" panose="020B0604020202020204" pitchFamily="34" charset="0"/>
              <a:buChar char="•"/>
            </a:pP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839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Welcome back</a:t>
            </a:r>
          </a:p>
          <a:p>
            <a:pPr eaLnBrk="1" hangingPunct="1"/>
            <a:r>
              <a:rPr lang="en-US" sz="3200" dirty="0" smtClean="0">
                <a:solidFill>
                  <a:schemeClr val="bg1"/>
                </a:solidFill>
                <a:latin typeface="Verdana" charset="0"/>
                <a:cs typeface="Verdana" charset="0"/>
              </a:rPr>
              <a:t>Day One refresher</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38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What do you want to change this </a:t>
            </a:r>
          </a:p>
          <a:p>
            <a:pPr eaLnBrk="1" hangingPunct="1"/>
            <a:r>
              <a:rPr lang="en-US" sz="3200" dirty="0" smtClean="0">
                <a:solidFill>
                  <a:schemeClr val="bg1"/>
                </a:solidFill>
                <a:latin typeface="Verdana" charset="0"/>
                <a:cs typeface="Verdana" charset="0"/>
              </a:rPr>
              <a:t>year?</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38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Identify their political ideas and principles</a:t>
            </a:r>
          </a:p>
          <a:p>
            <a:pPr marL="342900" indent="-342900">
              <a:buFont typeface="Arial" panose="020B0604020202020204" pitchFamily="34" charset="0"/>
              <a:buChar char="•"/>
            </a:pPr>
            <a:r>
              <a:rPr lang="en-GB" dirty="0" smtClean="0"/>
              <a:t>Explore the similarities and differences within the group</a:t>
            </a:r>
          </a:p>
          <a:p>
            <a:pPr marL="342900" indent="-342900">
              <a:buFont typeface="Arial" panose="020B0604020202020204" pitchFamily="34" charset="0"/>
              <a:buChar char="•"/>
            </a:pPr>
            <a:r>
              <a:rPr lang="en-GB" dirty="0" smtClean="0"/>
              <a:t>Understand NUS’ policy direction</a:t>
            </a:r>
          </a:p>
          <a:p>
            <a:pPr marL="342900" indent="-342900">
              <a:buFont typeface="Arial" panose="020B0604020202020204" pitchFamily="34" charset="0"/>
              <a:buChar char="•"/>
            </a:pPr>
            <a:r>
              <a:rPr lang="en-GB" dirty="0" smtClean="0"/>
              <a:t>Think about areas that they would like to be involved in NUS</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117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do you think?</a:t>
            </a:r>
            <a:endParaRPr lang="en-GB" dirty="0"/>
          </a:p>
        </p:txBody>
      </p:sp>
      <p:sp>
        <p:nvSpPr>
          <p:cNvPr id="3" name="Subtitle 2"/>
          <p:cNvSpPr>
            <a:spLocks noGrp="1"/>
          </p:cNvSpPr>
          <p:nvPr>
            <p:ph type="subTitle" idx="1"/>
          </p:nvPr>
        </p:nvSpPr>
        <p:spPr/>
        <p:txBody>
          <a:bodyPr/>
          <a:lstStyle/>
          <a:p>
            <a:pPr algn="ctr"/>
            <a:endParaRPr lang="en-GB" dirty="0" smtClean="0"/>
          </a:p>
          <a:p>
            <a:pPr algn="ctr"/>
            <a:endParaRPr lang="en-GB" dirty="0"/>
          </a:p>
          <a:p>
            <a:pPr algn="ctr"/>
            <a:r>
              <a:rPr lang="en-GB" dirty="0" smtClean="0"/>
              <a:t>Education should be aimed solely at supporting specific outcomes such as going on to further training or into a job</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479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do you think?</a:t>
            </a:r>
            <a:endParaRPr lang="en-GB" dirty="0"/>
          </a:p>
        </p:txBody>
      </p:sp>
      <p:sp>
        <p:nvSpPr>
          <p:cNvPr id="3" name="Subtitle 2"/>
          <p:cNvSpPr>
            <a:spLocks noGrp="1"/>
          </p:cNvSpPr>
          <p:nvPr>
            <p:ph type="subTitle" idx="1"/>
          </p:nvPr>
        </p:nvSpPr>
        <p:spPr/>
        <p:txBody>
          <a:bodyPr/>
          <a:lstStyle/>
          <a:p>
            <a:pPr algn="ctr"/>
            <a:endParaRPr lang="en-GB" dirty="0" smtClean="0"/>
          </a:p>
          <a:p>
            <a:pPr algn="ctr"/>
            <a:endParaRPr lang="en-GB" dirty="0"/>
          </a:p>
          <a:p>
            <a:pPr algn="ctr"/>
            <a:r>
              <a:rPr lang="en-GB" dirty="0" smtClean="0"/>
              <a:t>Exams should take place only once a year, in the summer term. Lots of exams and assessments are disruptive</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50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Tutor groups</a:t>
            </a:r>
            <a:endParaRPr lang="en-GB" dirty="0"/>
          </a:p>
        </p:txBody>
      </p:sp>
      <p:sp>
        <p:nvSpPr>
          <p:cNvPr id="3" name="Subtitle 2"/>
          <p:cNvSpPr>
            <a:spLocks noGrp="1"/>
          </p:cNvSpPr>
          <p:nvPr>
            <p:ph type="subTitle" idx="1"/>
          </p:nvPr>
        </p:nvSpPr>
        <p:spPr>
          <a:xfrm>
            <a:off x="683568" y="1844824"/>
            <a:ext cx="3600400" cy="4464496"/>
          </a:xfrm>
        </p:spPr>
        <p:txBody>
          <a:bodyPr/>
          <a:lstStyle/>
          <a:p>
            <a:r>
              <a:rPr lang="en-GB" b="1" dirty="0" smtClean="0"/>
              <a:t>Stephanie’s Group:</a:t>
            </a:r>
          </a:p>
          <a:p>
            <a:r>
              <a:rPr lang="en-GB" dirty="0" smtClean="0"/>
              <a:t>Angela Alexander</a:t>
            </a:r>
          </a:p>
          <a:p>
            <a:r>
              <a:rPr lang="en-GB" dirty="0" smtClean="0"/>
              <a:t>Mark </a:t>
            </a:r>
            <a:r>
              <a:rPr lang="en-GB" dirty="0" err="1" smtClean="0"/>
              <a:t>McCafferty</a:t>
            </a:r>
            <a:endParaRPr lang="en-GB" dirty="0" smtClean="0"/>
          </a:p>
          <a:p>
            <a:r>
              <a:rPr lang="en-GB" dirty="0" smtClean="0"/>
              <a:t>Sanjay Lago</a:t>
            </a:r>
          </a:p>
          <a:p>
            <a:r>
              <a:rPr lang="en-GB" dirty="0" smtClean="0"/>
              <a:t>Conor McLeod</a:t>
            </a:r>
          </a:p>
          <a:p>
            <a:r>
              <a:rPr lang="en-GB" dirty="0" smtClean="0"/>
              <a:t>Myles McCallum</a:t>
            </a:r>
          </a:p>
          <a:p>
            <a:r>
              <a:rPr lang="en-GB" dirty="0" smtClean="0"/>
              <a:t>Jennifer Bethan</a:t>
            </a: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1916832"/>
            <a:ext cx="3672408" cy="3508653"/>
          </a:xfrm>
          <a:prstGeom prst="rect">
            <a:avLst/>
          </a:prstGeom>
          <a:noFill/>
        </p:spPr>
        <p:txBody>
          <a:bodyPr wrap="square" rtlCol="0">
            <a:spAutoFit/>
          </a:bodyPr>
          <a:lstStyle/>
          <a:p>
            <a:endParaRPr lang="en-GB" dirty="0" smtClean="0"/>
          </a:p>
          <a:p>
            <a:pPr>
              <a:spcBef>
                <a:spcPts val="576"/>
              </a:spcBef>
            </a:pPr>
            <a:r>
              <a:rPr lang="en-GB" dirty="0" smtClean="0"/>
              <a:t>Kara Gravells</a:t>
            </a:r>
          </a:p>
          <a:p>
            <a:pPr>
              <a:spcBef>
                <a:spcPts val="576"/>
              </a:spcBef>
            </a:pPr>
            <a:r>
              <a:rPr lang="en-GB" dirty="0" smtClean="0"/>
              <a:t>Siobhan Carmichael</a:t>
            </a:r>
          </a:p>
          <a:p>
            <a:pPr>
              <a:spcBef>
                <a:spcPts val="576"/>
              </a:spcBef>
            </a:pPr>
            <a:r>
              <a:rPr lang="en-GB" dirty="0" smtClean="0"/>
              <a:t>Justine Coulter</a:t>
            </a:r>
          </a:p>
          <a:p>
            <a:pPr>
              <a:spcBef>
                <a:spcPts val="576"/>
              </a:spcBef>
            </a:pPr>
            <a:r>
              <a:rPr lang="en-GB" dirty="0" smtClean="0"/>
              <a:t>Andrew </a:t>
            </a:r>
            <a:r>
              <a:rPr lang="en-GB" dirty="0"/>
              <a:t>Aitken</a:t>
            </a:r>
          </a:p>
          <a:p>
            <a:pPr>
              <a:spcBef>
                <a:spcPts val="576"/>
              </a:spcBef>
            </a:pPr>
            <a:r>
              <a:rPr lang="en-GB" dirty="0"/>
              <a:t>Julia </a:t>
            </a:r>
            <a:r>
              <a:rPr lang="en-GB" dirty="0" smtClean="0"/>
              <a:t>Fitzgerald</a:t>
            </a:r>
          </a:p>
          <a:p>
            <a:pPr>
              <a:spcBef>
                <a:spcPts val="576"/>
              </a:spcBef>
            </a:pPr>
            <a:r>
              <a:rPr lang="en-GB" dirty="0" smtClean="0"/>
              <a:t>Lorraine Simpson</a:t>
            </a:r>
            <a:endParaRPr lang="en-GB" dirty="0"/>
          </a:p>
          <a:p>
            <a:endParaRPr lang="en-GB" dirty="0"/>
          </a:p>
        </p:txBody>
      </p:sp>
    </p:spTree>
    <p:extLst>
      <p:ext uri="{BB962C8B-B14F-4D97-AF65-F5344CB8AC3E}">
        <p14:creationId xmlns:p14="http://schemas.microsoft.com/office/powerpoint/2010/main" val="4103251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do you think?</a:t>
            </a:r>
            <a:endParaRPr lang="en-GB" dirty="0"/>
          </a:p>
        </p:txBody>
      </p:sp>
      <p:sp>
        <p:nvSpPr>
          <p:cNvPr id="3" name="Subtitle 2"/>
          <p:cNvSpPr>
            <a:spLocks noGrp="1"/>
          </p:cNvSpPr>
          <p:nvPr>
            <p:ph type="subTitle" idx="1"/>
          </p:nvPr>
        </p:nvSpPr>
        <p:spPr/>
        <p:txBody>
          <a:bodyPr/>
          <a:lstStyle/>
          <a:p>
            <a:pPr algn="ctr"/>
            <a:endParaRPr lang="en-GB" dirty="0" smtClean="0"/>
          </a:p>
          <a:p>
            <a:pPr algn="ctr"/>
            <a:r>
              <a:rPr lang="en-GB" dirty="0" smtClean="0"/>
              <a:t>I believe that in life and education, if you work hard you will be able to achieve anything you want. We may have different backgrounds but we start off as equals as far as education is concerned and what you make of yourself is totally up to you and no-one else.</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869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do you think?</a:t>
            </a:r>
            <a:endParaRPr lang="en-GB" dirty="0"/>
          </a:p>
        </p:txBody>
      </p:sp>
      <p:sp>
        <p:nvSpPr>
          <p:cNvPr id="3" name="Subtitle 2"/>
          <p:cNvSpPr>
            <a:spLocks noGrp="1"/>
          </p:cNvSpPr>
          <p:nvPr>
            <p:ph type="subTitle" idx="1"/>
          </p:nvPr>
        </p:nvSpPr>
        <p:spPr/>
        <p:txBody>
          <a:bodyPr/>
          <a:lstStyle/>
          <a:p>
            <a:pPr algn="ctr"/>
            <a:endParaRPr lang="en-GB" dirty="0" smtClean="0"/>
          </a:p>
          <a:p>
            <a:pPr algn="ctr"/>
            <a:endParaRPr lang="en-GB" dirty="0"/>
          </a:p>
          <a:p>
            <a:pPr algn="ctr"/>
            <a:r>
              <a:rPr lang="en-GB" dirty="0" smtClean="0"/>
              <a:t>Our education system works for students in the 21</a:t>
            </a:r>
            <a:r>
              <a:rPr lang="en-GB" baseline="30000" dirty="0" smtClean="0"/>
              <a:t>st</a:t>
            </a:r>
            <a:r>
              <a:rPr lang="en-GB" dirty="0" smtClean="0"/>
              <a:t> century</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52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do you think?</a:t>
            </a:r>
            <a:endParaRPr lang="en-GB" dirty="0"/>
          </a:p>
        </p:txBody>
      </p:sp>
      <p:sp>
        <p:nvSpPr>
          <p:cNvPr id="3" name="Subtitle 2"/>
          <p:cNvSpPr>
            <a:spLocks noGrp="1"/>
          </p:cNvSpPr>
          <p:nvPr>
            <p:ph type="subTitle" idx="1"/>
          </p:nvPr>
        </p:nvSpPr>
        <p:spPr/>
        <p:txBody>
          <a:bodyPr/>
          <a:lstStyle/>
          <a:p>
            <a:pPr algn="ctr"/>
            <a:endParaRPr lang="en-GB" dirty="0" smtClean="0"/>
          </a:p>
          <a:p>
            <a:pPr algn="ctr"/>
            <a:endParaRPr lang="en-GB" dirty="0"/>
          </a:p>
          <a:p>
            <a:pPr algn="ctr"/>
            <a:endParaRPr lang="en-GB" dirty="0" smtClean="0"/>
          </a:p>
          <a:p>
            <a:pPr algn="ctr"/>
            <a:r>
              <a:rPr lang="en-GB" dirty="0" smtClean="0"/>
              <a:t>Our institutions have a responsibility to make our society better</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0334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do you think?</a:t>
            </a:r>
            <a:endParaRPr lang="en-GB" dirty="0"/>
          </a:p>
        </p:txBody>
      </p:sp>
      <p:sp>
        <p:nvSpPr>
          <p:cNvPr id="3" name="Subtitle 2"/>
          <p:cNvSpPr>
            <a:spLocks noGrp="1"/>
          </p:cNvSpPr>
          <p:nvPr>
            <p:ph type="subTitle" idx="1"/>
          </p:nvPr>
        </p:nvSpPr>
        <p:spPr/>
        <p:txBody>
          <a:bodyPr/>
          <a:lstStyle/>
          <a:p>
            <a:pPr algn="ctr"/>
            <a:endParaRPr lang="en-GB" dirty="0" smtClean="0"/>
          </a:p>
          <a:p>
            <a:pPr algn="ctr"/>
            <a:endParaRPr lang="en-GB" dirty="0"/>
          </a:p>
          <a:p>
            <a:pPr algn="ctr"/>
            <a:r>
              <a:rPr lang="en-GB" dirty="0" smtClean="0"/>
              <a:t>Students are prepared well during their education for the world of work</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5752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do you think?</a:t>
            </a:r>
            <a:endParaRPr lang="en-GB" dirty="0"/>
          </a:p>
        </p:txBody>
      </p:sp>
      <p:sp>
        <p:nvSpPr>
          <p:cNvPr id="3" name="Subtitle 2"/>
          <p:cNvSpPr>
            <a:spLocks noGrp="1"/>
          </p:cNvSpPr>
          <p:nvPr>
            <p:ph type="subTitle" idx="1"/>
          </p:nvPr>
        </p:nvSpPr>
        <p:spPr/>
        <p:txBody>
          <a:bodyPr/>
          <a:lstStyle/>
          <a:p>
            <a:pPr algn="ctr"/>
            <a:endParaRPr lang="en-GB" dirty="0" smtClean="0"/>
          </a:p>
          <a:p>
            <a:pPr algn="ctr"/>
            <a:endParaRPr lang="en-GB" dirty="0"/>
          </a:p>
          <a:p>
            <a:pPr algn="ctr"/>
            <a:r>
              <a:rPr lang="en-GB" dirty="0" smtClean="0"/>
              <a:t>Student parents should have access to publicly funded childcare whilst they are in education.</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8115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Influencing NUS</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389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Design a perfect holiday for everyone</a:t>
            </a:r>
          </a:p>
          <a:p>
            <a:pPr marL="342900" indent="-342900">
              <a:buFont typeface="Arial" panose="020B0604020202020204" pitchFamily="34" charset="0"/>
              <a:buChar char="•"/>
            </a:pPr>
            <a:r>
              <a:rPr lang="en-GB" dirty="0" smtClean="0"/>
              <a:t>Learn a little about NUS democracy along the way!</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630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NUS policy</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Set of instructions and beliefs that NUS has that directs our work</a:t>
            </a:r>
          </a:p>
          <a:p>
            <a:pPr marL="342900" indent="-342900">
              <a:buFont typeface="Arial" panose="020B0604020202020204" pitchFamily="34" charset="0"/>
              <a:buChar char="•"/>
            </a:pPr>
            <a:r>
              <a:rPr lang="en-GB" dirty="0" smtClean="0"/>
              <a:t>We need policy so we know what students think about major issues</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9072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We’re all going on a summer holiday</a:t>
            </a:r>
            <a:endParaRPr lang="en-GB" dirty="0"/>
          </a:p>
        </p:txBody>
      </p:sp>
      <p:sp>
        <p:nvSpPr>
          <p:cNvPr id="3" name="Subtitle 2"/>
          <p:cNvSpPr>
            <a:spLocks noGrp="1"/>
          </p:cNvSpPr>
          <p:nvPr>
            <p:ph type="subTitle" idx="1"/>
          </p:nvPr>
        </p:nvSpPr>
        <p:spPr>
          <a:xfrm>
            <a:off x="467544" y="1844824"/>
            <a:ext cx="7920880" cy="3168352"/>
          </a:xfrm>
        </p:spPr>
        <p:txBody>
          <a:bodyPr/>
          <a:lstStyle/>
          <a:p>
            <a:r>
              <a:rPr lang="en-GB" b="1" dirty="0" smtClean="0"/>
              <a:t>Task 1</a:t>
            </a:r>
          </a:p>
          <a:p>
            <a:r>
              <a:rPr lang="en-GB" dirty="0" smtClean="0"/>
              <a:t>Take 5 minutes to describe your ideal holiday and jot it down. Include location and length, the sort of weather you’d like and any activities you want to do.</a:t>
            </a:r>
          </a:p>
          <a:p>
            <a:endParaRPr lang="en-GB" dirty="0"/>
          </a:p>
        </p:txBody>
      </p:sp>
      <p:pic>
        <p:nvPicPr>
          <p:cNvPr id="5"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966" y="5013176"/>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340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But…we’re ALL going on holiday</a:t>
            </a:r>
            <a:endParaRPr lang="en-GB" dirty="0"/>
          </a:p>
        </p:txBody>
      </p:sp>
      <p:sp>
        <p:nvSpPr>
          <p:cNvPr id="3" name="Subtitle 2"/>
          <p:cNvSpPr>
            <a:spLocks noGrp="1"/>
          </p:cNvSpPr>
          <p:nvPr>
            <p:ph type="subTitle" idx="1"/>
          </p:nvPr>
        </p:nvSpPr>
        <p:spPr/>
        <p:txBody>
          <a:bodyPr/>
          <a:lstStyle/>
          <a:p>
            <a:r>
              <a:rPr lang="en-GB" b="1" dirty="0" smtClean="0"/>
              <a:t>Task 2</a:t>
            </a:r>
          </a:p>
          <a:p>
            <a:pPr marL="342900" indent="-342900">
              <a:buFont typeface="Arial" panose="020B0604020202020204" pitchFamily="34" charset="0"/>
              <a:buChar char="•"/>
            </a:pPr>
            <a:r>
              <a:rPr lang="en-GB" dirty="0" smtClean="0"/>
              <a:t>Few people like to holiday alone and also we need to go on a single holiday together</a:t>
            </a:r>
          </a:p>
          <a:p>
            <a:pPr marL="342900" indent="-342900">
              <a:buFont typeface="Arial" panose="020B0604020202020204" pitchFamily="34" charset="0"/>
              <a:buChar char="•"/>
            </a:pPr>
            <a:r>
              <a:rPr lang="en-GB" dirty="0" smtClean="0"/>
              <a:t>In your groups – try and come together so that there’s a single holiday plan for all of you. This means changing your plans to fit in with each other</a:t>
            </a:r>
          </a:p>
          <a:p>
            <a:pPr marL="342900" indent="-342900">
              <a:buFont typeface="Arial" panose="020B0604020202020204" pitchFamily="34" charset="0"/>
              <a:buChar char="•"/>
            </a:pPr>
            <a:r>
              <a:rPr lang="en-GB" dirty="0" smtClean="0"/>
              <a:t>You </a:t>
            </a:r>
            <a:r>
              <a:rPr lang="en-GB" b="1" dirty="0" smtClean="0"/>
              <a:t>cannot</a:t>
            </a:r>
            <a:r>
              <a:rPr lang="en-GB" dirty="0" smtClean="0"/>
              <a:t> vote to make a decision</a:t>
            </a:r>
          </a:p>
          <a:p>
            <a:pPr marL="342900" indent="-342900">
              <a:buFont typeface="Arial" panose="020B0604020202020204" pitchFamily="34" charset="0"/>
              <a:buChar char="•"/>
            </a:pPr>
            <a:r>
              <a:rPr lang="en-GB" dirty="0" smtClean="0"/>
              <a:t>You have </a:t>
            </a:r>
            <a:r>
              <a:rPr lang="en-GB" b="1" dirty="0" smtClean="0"/>
              <a:t>10</a:t>
            </a:r>
            <a:r>
              <a:rPr lang="en-GB" dirty="0" smtClean="0"/>
              <a:t> minutes</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085184"/>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08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720" y="548680"/>
            <a:ext cx="7988300" cy="1008111"/>
          </a:xfrm>
        </p:spPr>
        <p:txBody>
          <a:bodyPr/>
          <a:lstStyle/>
          <a:p>
            <a:r>
              <a:rPr lang="en-GB" dirty="0" smtClean="0"/>
              <a:t>Tutor Groups</a:t>
            </a:r>
            <a:endParaRPr lang="en-GB" dirty="0"/>
          </a:p>
        </p:txBody>
      </p:sp>
      <p:sp>
        <p:nvSpPr>
          <p:cNvPr id="3" name="Subtitle 2"/>
          <p:cNvSpPr>
            <a:spLocks noGrp="1"/>
          </p:cNvSpPr>
          <p:nvPr>
            <p:ph type="subTitle" idx="1"/>
          </p:nvPr>
        </p:nvSpPr>
        <p:spPr>
          <a:xfrm>
            <a:off x="539552" y="1772816"/>
            <a:ext cx="3744416" cy="4536504"/>
          </a:xfrm>
        </p:spPr>
        <p:txBody>
          <a:bodyPr/>
          <a:lstStyle/>
          <a:p>
            <a:r>
              <a:rPr lang="en-GB" b="1" dirty="0" smtClean="0"/>
              <a:t>Natalie’s Group:</a:t>
            </a:r>
          </a:p>
          <a:p>
            <a:r>
              <a:rPr lang="en-GB" dirty="0"/>
              <a:t>Sophie Brooks</a:t>
            </a:r>
          </a:p>
          <a:p>
            <a:r>
              <a:rPr lang="en-GB" dirty="0" smtClean="0"/>
              <a:t>Xander McDade</a:t>
            </a:r>
          </a:p>
          <a:p>
            <a:r>
              <a:rPr lang="en-GB" dirty="0" err="1" smtClean="0"/>
              <a:t>Briony</a:t>
            </a:r>
            <a:r>
              <a:rPr lang="en-GB" dirty="0" smtClean="0"/>
              <a:t> </a:t>
            </a:r>
            <a:r>
              <a:rPr lang="en-GB" dirty="0" err="1" smtClean="0"/>
              <a:t>Dall</a:t>
            </a:r>
            <a:endParaRPr lang="en-GB" dirty="0" smtClean="0"/>
          </a:p>
          <a:p>
            <a:r>
              <a:rPr lang="en-GB" dirty="0" smtClean="0"/>
              <a:t>Sharon Graham</a:t>
            </a:r>
          </a:p>
          <a:p>
            <a:r>
              <a:rPr lang="en-GB" dirty="0" smtClean="0"/>
              <a:t>Brian Jamieson</a:t>
            </a:r>
          </a:p>
          <a:p>
            <a:r>
              <a:rPr lang="en-GB" dirty="0" smtClean="0"/>
              <a:t>Samuel </a:t>
            </a:r>
            <a:r>
              <a:rPr lang="en-GB" dirty="0" err="1" smtClean="0"/>
              <a:t>Glendinning</a:t>
            </a:r>
            <a:endParaRPr lang="en-GB" dirty="0" smtClean="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4008" y="1844824"/>
            <a:ext cx="3672408" cy="3508653"/>
          </a:xfrm>
          <a:prstGeom prst="rect">
            <a:avLst/>
          </a:prstGeom>
          <a:noFill/>
        </p:spPr>
        <p:txBody>
          <a:bodyPr wrap="square" rtlCol="0">
            <a:spAutoFit/>
          </a:bodyPr>
          <a:lstStyle/>
          <a:p>
            <a:pPr>
              <a:spcBef>
                <a:spcPts val="576"/>
              </a:spcBef>
            </a:pPr>
            <a:endParaRPr lang="en-GB" dirty="0" smtClean="0"/>
          </a:p>
          <a:p>
            <a:pPr>
              <a:spcBef>
                <a:spcPts val="576"/>
              </a:spcBef>
            </a:pPr>
            <a:r>
              <a:rPr lang="en-GB" dirty="0" smtClean="0"/>
              <a:t>Eire Hawthorn</a:t>
            </a:r>
          </a:p>
          <a:p>
            <a:pPr>
              <a:spcBef>
                <a:spcPts val="576"/>
              </a:spcBef>
            </a:pPr>
            <a:r>
              <a:rPr lang="en-GB" dirty="0" smtClean="0"/>
              <a:t>Lizzie Munro</a:t>
            </a:r>
          </a:p>
          <a:p>
            <a:pPr>
              <a:spcBef>
                <a:spcPts val="576"/>
              </a:spcBef>
            </a:pPr>
            <a:r>
              <a:rPr lang="en-GB" dirty="0" err="1" smtClean="0"/>
              <a:t>Ahley</a:t>
            </a:r>
            <a:r>
              <a:rPr lang="en-GB" dirty="0" smtClean="0"/>
              <a:t> </a:t>
            </a:r>
            <a:r>
              <a:rPr lang="en-GB" dirty="0" err="1" smtClean="0"/>
              <a:t>Hickford</a:t>
            </a:r>
            <a:endParaRPr lang="en-GB" dirty="0" smtClean="0"/>
          </a:p>
          <a:p>
            <a:pPr>
              <a:spcBef>
                <a:spcPts val="576"/>
              </a:spcBef>
            </a:pPr>
            <a:r>
              <a:rPr lang="en-GB" dirty="0"/>
              <a:t>Marc </a:t>
            </a:r>
            <a:r>
              <a:rPr lang="en-GB" dirty="0" err="1"/>
              <a:t>Winsland</a:t>
            </a:r>
            <a:endParaRPr lang="en-GB" dirty="0"/>
          </a:p>
          <a:p>
            <a:pPr>
              <a:spcBef>
                <a:spcPts val="576"/>
              </a:spcBef>
            </a:pPr>
            <a:r>
              <a:rPr lang="en-GB" dirty="0"/>
              <a:t>Zoe </a:t>
            </a:r>
            <a:r>
              <a:rPr lang="en-GB" dirty="0" err="1"/>
              <a:t>Croy</a:t>
            </a:r>
            <a:endParaRPr lang="en-GB" dirty="0"/>
          </a:p>
          <a:p>
            <a:pPr>
              <a:spcBef>
                <a:spcPts val="576"/>
              </a:spcBef>
            </a:pPr>
            <a:r>
              <a:rPr lang="en-GB" dirty="0" smtClean="0"/>
              <a:t>David Rennie</a:t>
            </a:r>
            <a:endParaRPr lang="en-GB" dirty="0"/>
          </a:p>
          <a:p>
            <a:endParaRPr lang="en-GB" dirty="0"/>
          </a:p>
        </p:txBody>
      </p:sp>
    </p:spTree>
    <p:extLst>
      <p:ext uri="{BB962C8B-B14F-4D97-AF65-F5344CB8AC3E}">
        <p14:creationId xmlns:p14="http://schemas.microsoft.com/office/powerpoint/2010/main" val="3250003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Your ideal group holiday</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What was it like having to debate and make comprises?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Having space to share ideas and common thoughts is an important part of making decisions. Debating and trying to change each other’s minds is useful.</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895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Elections</a:t>
            </a:r>
            <a:endParaRPr lang="en-GB" dirty="0"/>
          </a:p>
        </p:txBody>
      </p:sp>
      <p:sp>
        <p:nvSpPr>
          <p:cNvPr id="3" name="Subtitle 2"/>
          <p:cNvSpPr>
            <a:spLocks noGrp="1"/>
          </p:cNvSpPr>
          <p:nvPr>
            <p:ph type="subTitle" idx="1"/>
          </p:nvPr>
        </p:nvSpPr>
        <p:spPr>
          <a:xfrm>
            <a:off x="539552" y="1772816"/>
            <a:ext cx="4032448" cy="4392488"/>
          </a:xfrm>
        </p:spPr>
        <p:txBody>
          <a:bodyPr/>
          <a:lstStyle/>
          <a:p>
            <a:r>
              <a:rPr lang="en-GB" b="1" dirty="0" smtClean="0"/>
              <a:t>Task 3</a:t>
            </a:r>
          </a:p>
          <a:p>
            <a:pPr marL="342900" indent="-342900">
              <a:buFont typeface="Arial" panose="020B0604020202020204" pitchFamily="34" charset="0"/>
              <a:buChar char="•"/>
            </a:pPr>
            <a:r>
              <a:rPr lang="en-GB" dirty="0" smtClean="0"/>
              <a:t>You have 5 minutes to choose someone from your group to present your team’s idea for a holiday together</a:t>
            </a:r>
          </a:p>
          <a:p>
            <a:pPr marL="342900" indent="-342900">
              <a:buFont typeface="Arial" panose="020B0604020202020204" pitchFamily="34" charset="0"/>
              <a:buChar char="•"/>
            </a:pPr>
            <a:r>
              <a:rPr lang="en-GB" dirty="0" smtClean="0"/>
              <a:t>You can vote for the person if you like</a:t>
            </a:r>
            <a:endParaRPr lang="en-GB" dirty="0"/>
          </a:p>
        </p:txBody>
      </p:sp>
      <p:sp>
        <p:nvSpPr>
          <p:cNvPr id="6" name="TextBox 5"/>
          <p:cNvSpPr txBox="1"/>
          <p:nvPr/>
        </p:nvSpPr>
        <p:spPr>
          <a:xfrm>
            <a:off x="4716016" y="1760165"/>
            <a:ext cx="4032448" cy="3046988"/>
          </a:xfrm>
          <a:prstGeom prst="rect">
            <a:avLst/>
          </a:prstGeom>
          <a:noFill/>
        </p:spPr>
        <p:txBody>
          <a:bodyPr wrap="square" rtlCol="0">
            <a:spAutoFit/>
          </a:bodyPr>
          <a:lstStyle/>
          <a:p>
            <a:r>
              <a:rPr lang="en-GB" b="1" dirty="0" smtClean="0"/>
              <a:t>Task 4</a:t>
            </a:r>
          </a:p>
          <a:p>
            <a:pPr marL="342900" indent="-342900">
              <a:buFont typeface="Arial" panose="020B0604020202020204" pitchFamily="34" charset="0"/>
              <a:buChar char="•"/>
            </a:pPr>
            <a:r>
              <a:rPr lang="en-GB" dirty="0" smtClean="0"/>
              <a:t>That person now needs to go to a different group and spend 5 minutes presenting your team’s idea</a:t>
            </a:r>
          </a:p>
          <a:p>
            <a:endParaRPr lang="en-GB" dirty="0"/>
          </a:p>
        </p:txBody>
      </p:sp>
      <p:pic>
        <p:nvPicPr>
          <p:cNvPr id="5"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721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Decision time!</a:t>
            </a:r>
            <a:endParaRPr lang="en-GB" dirty="0"/>
          </a:p>
        </p:txBody>
      </p:sp>
      <p:sp>
        <p:nvSpPr>
          <p:cNvPr id="3" name="Subtitle 2"/>
          <p:cNvSpPr>
            <a:spLocks noGrp="1"/>
          </p:cNvSpPr>
          <p:nvPr>
            <p:ph type="subTitle" idx="1"/>
          </p:nvPr>
        </p:nvSpPr>
        <p:spPr/>
        <p:txBody>
          <a:bodyPr/>
          <a:lstStyle/>
          <a:p>
            <a:endParaRPr lang="en-GB"/>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535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Vote!</a:t>
            </a:r>
            <a:endParaRPr lang="en-GB" dirty="0"/>
          </a:p>
        </p:txBody>
      </p:sp>
      <p:sp>
        <p:nvSpPr>
          <p:cNvPr id="3" name="Subtitle 2"/>
          <p:cNvSpPr>
            <a:spLocks noGrp="1"/>
          </p:cNvSpPr>
          <p:nvPr>
            <p:ph type="subTitle" idx="1"/>
          </p:nvPr>
        </p:nvSpPr>
        <p:spPr/>
        <p:txBody>
          <a:bodyPr/>
          <a:lstStyle/>
          <a:p>
            <a:endParaRPr lang="en-GB"/>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921348"/>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3386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NUS democracy</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Believe it or not, you have just followed through the process of getting your ideas discussed at NUS Conference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You will be talking about things like vocational education or student support rather than holidays, but the process is the same.</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388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NUS democracy</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All students have their own ideas on policy</a:t>
            </a:r>
          </a:p>
          <a:p>
            <a:pPr marL="342900" indent="-342900">
              <a:buFontTx/>
              <a:buChar char="-"/>
            </a:pPr>
            <a:r>
              <a:rPr lang="en-GB" b="1" dirty="0" smtClean="0"/>
              <a:t>Task one </a:t>
            </a:r>
            <a:r>
              <a:rPr lang="en-GB" dirty="0" smtClean="0"/>
              <a:t>(your ideal holiday)</a:t>
            </a:r>
          </a:p>
          <a:p>
            <a:pPr marL="342900" indent="-342900">
              <a:buFont typeface="Arial" panose="020B0604020202020204" pitchFamily="34" charset="0"/>
              <a:buChar char="•"/>
            </a:pPr>
            <a:r>
              <a:rPr lang="en-GB" dirty="0" smtClean="0"/>
              <a:t>Zone Conference in October debate informally </a:t>
            </a:r>
          </a:p>
          <a:p>
            <a:pPr marL="342900" indent="-342900">
              <a:buFontTx/>
              <a:buChar char="-"/>
            </a:pPr>
            <a:r>
              <a:rPr lang="en-GB" b="1" dirty="0" smtClean="0"/>
              <a:t>Task two </a:t>
            </a:r>
            <a:r>
              <a:rPr lang="en-GB" dirty="0" smtClean="0"/>
              <a:t>(group holiday). No voting involved</a:t>
            </a:r>
          </a:p>
          <a:p>
            <a:pPr marL="342900" indent="-342900">
              <a:buFont typeface="Arial" panose="020B0604020202020204" pitchFamily="34" charset="0"/>
              <a:buChar char="•"/>
            </a:pPr>
            <a:r>
              <a:rPr lang="en-GB" dirty="0" smtClean="0"/>
              <a:t>You elect a delegation to make a suggestion </a:t>
            </a:r>
          </a:p>
          <a:p>
            <a:r>
              <a:rPr lang="en-GB" dirty="0" smtClean="0"/>
              <a:t>-  </a:t>
            </a:r>
            <a:r>
              <a:rPr lang="en-GB" b="1" dirty="0" smtClean="0"/>
              <a:t>Task three </a:t>
            </a:r>
            <a:r>
              <a:rPr lang="en-GB" dirty="0" smtClean="0"/>
              <a:t>(election) and </a:t>
            </a:r>
            <a:r>
              <a:rPr lang="en-GB" b="1" dirty="0" smtClean="0"/>
              <a:t>Task four </a:t>
            </a:r>
            <a:r>
              <a:rPr lang="en-GB" dirty="0" smtClean="0"/>
              <a:t>– feedback to another group</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660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NUS democracy</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Students’ associations come together and ‘pitch’ their ideas to each other, other students’ associations can add bits or change bits.</a:t>
            </a:r>
          </a:p>
          <a:p>
            <a:pPr marL="342900" indent="-342900">
              <a:buFont typeface="Arial" panose="020B0604020202020204" pitchFamily="34" charset="0"/>
              <a:buChar char="•"/>
            </a:pPr>
            <a:r>
              <a:rPr lang="en-GB" dirty="0" smtClean="0"/>
              <a:t>Students’ associations vote for the ideas they like</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9154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Making change happen for your students</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2933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Session objectives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altLang="en-US" dirty="0">
                <a:latin typeface="Verdana" pitchFamily="34" charset="0"/>
              </a:rPr>
              <a:t>Know what a campaign is</a:t>
            </a:r>
          </a:p>
          <a:p>
            <a:pPr marL="342900" indent="-342900">
              <a:buFont typeface="Arial" panose="020B0604020202020204" pitchFamily="34" charset="0"/>
              <a:buChar char="•"/>
            </a:pPr>
            <a:r>
              <a:rPr lang="en-GB" altLang="en-US" dirty="0">
                <a:latin typeface="Verdana" pitchFamily="34" charset="0"/>
              </a:rPr>
              <a:t>Identify problems you’d like to campaign on</a:t>
            </a:r>
          </a:p>
          <a:p>
            <a:pPr marL="342900" indent="-342900">
              <a:buFont typeface="Arial" panose="020B0604020202020204" pitchFamily="34" charset="0"/>
              <a:buChar char="•"/>
            </a:pPr>
            <a:r>
              <a:rPr lang="en-GB" altLang="en-US" dirty="0">
                <a:latin typeface="Verdana" pitchFamily="34" charset="0"/>
              </a:rPr>
              <a:t>Find the roots of these problems</a:t>
            </a:r>
          </a:p>
          <a:p>
            <a:pPr marL="342900" indent="-342900">
              <a:buFont typeface="Arial" panose="020B0604020202020204" pitchFamily="34" charset="0"/>
              <a:buChar char="•"/>
            </a:pPr>
            <a:r>
              <a:rPr lang="en-GB" altLang="en-US" dirty="0">
                <a:latin typeface="Verdana" pitchFamily="34" charset="0"/>
              </a:rPr>
              <a:t>Identify solutions to these problems</a:t>
            </a:r>
          </a:p>
          <a:p>
            <a:pPr marL="342900" indent="-342900">
              <a:buFont typeface="Arial" panose="020B0604020202020204" pitchFamily="34" charset="0"/>
              <a:buChar char="•"/>
            </a:pPr>
            <a:r>
              <a:rPr lang="en-GB" altLang="en-US" dirty="0">
                <a:latin typeface="Verdana" pitchFamily="34" charset="0"/>
              </a:rPr>
              <a:t>Create a </a:t>
            </a:r>
            <a:r>
              <a:rPr lang="en-GB" altLang="en-US" dirty="0" smtClean="0">
                <a:latin typeface="Verdana" pitchFamily="34" charset="0"/>
              </a:rPr>
              <a:t>SMART campaign aim</a:t>
            </a:r>
            <a:endParaRPr lang="en-GB" altLang="en-US" dirty="0">
              <a:latin typeface="Verdana" pitchFamily="34" charset="0"/>
            </a:endParaRP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6743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a campaign?</a:t>
            </a:r>
            <a:endParaRPr lang="en-US" dirty="0"/>
          </a:p>
        </p:txBody>
      </p:sp>
      <p:sp>
        <p:nvSpPr>
          <p:cNvPr id="3" name="Subtitle 2"/>
          <p:cNvSpPr>
            <a:spLocks noGrp="1"/>
          </p:cNvSpPr>
          <p:nvPr>
            <p:ph type="subTitle" idx="1"/>
          </p:nvPr>
        </p:nvSpPr>
        <p:spPr/>
        <p:txBody>
          <a:bodyPr/>
          <a:lstStyle/>
          <a:p>
            <a:r>
              <a:rPr lang="en-US" altLang="en-US" dirty="0">
                <a:latin typeface="Verdana" pitchFamily="34" charset="0"/>
              </a:rPr>
              <a:t>“</a:t>
            </a:r>
            <a:r>
              <a:rPr lang="en-US" altLang="en-US" dirty="0" err="1">
                <a:latin typeface="Verdana" pitchFamily="34" charset="0"/>
              </a:rPr>
              <a:t>organised</a:t>
            </a:r>
            <a:r>
              <a:rPr lang="en-US" altLang="en-US" dirty="0">
                <a:latin typeface="Verdana" pitchFamily="34" charset="0"/>
              </a:rPr>
              <a:t> actions around a specific issue seeking to bring about changes in the policy and </a:t>
            </a:r>
            <a:r>
              <a:rPr lang="en-US" altLang="en-US" dirty="0" err="1">
                <a:latin typeface="Verdana" pitchFamily="34" charset="0"/>
              </a:rPr>
              <a:t>behaviours</a:t>
            </a:r>
            <a:r>
              <a:rPr lang="en-US" altLang="en-US" dirty="0">
                <a:latin typeface="Verdana" pitchFamily="34" charset="0"/>
              </a:rPr>
              <a:t> of institutions and/or specific public groups…the </a:t>
            </a:r>
            <a:r>
              <a:rPr lang="en-US" altLang="en-US" dirty="0" err="1">
                <a:latin typeface="Verdana" pitchFamily="34" charset="0"/>
              </a:rPr>
              <a:t>mobilising</a:t>
            </a:r>
            <a:r>
              <a:rPr lang="en-US" altLang="en-US" dirty="0">
                <a:latin typeface="Verdana" pitchFamily="34" charset="0"/>
              </a:rPr>
              <a:t> of forces by </a:t>
            </a:r>
            <a:r>
              <a:rPr lang="en-US" altLang="en-US" dirty="0" err="1">
                <a:latin typeface="Verdana" pitchFamily="34" charset="0"/>
              </a:rPr>
              <a:t>organisations</a:t>
            </a:r>
            <a:r>
              <a:rPr lang="en-US" altLang="en-US" dirty="0">
                <a:latin typeface="Verdana" pitchFamily="34" charset="0"/>
              </a:rPr>
              <a:t> to influence others in order to effect an identified and desired social, economic, environmental or political change.” </a:t>
            </a:r>
          </a:p>
          <a:p>
            <a:endParaRPr lang="en-US" altLang="en-US" dirty="0">
              <a:latin typeface="Verdana" pitchFamily="34" charset="0"/>
            </a:endParaRPr>
          </a:p>
          <a:p>
            <a:r>
              <a:rPr lang="en-US" altLang="en-US" dirty="0" smtClean="0">
                <a:latin typeface="Verdana" pitchFamily="34" charset="0"/>
              </a:rPr>
              <a:t>NCVO </a:t>
            </a:r>
            <a:r>
              <a:rPr lang="en-US" altLang="en-US" dirty="0">
                <a:latin typeface="Verdana" pitchFamily="34" charset="0"/>
              </a:rPr>
              <a:t>(National Council for Voluntary </a:t>
            </a:r>
            <a:r>
              <a:rPr lang="en-US" altLang="en-US" dirty="0" err="1">
                <a:latin typeface="Verdana" pitchFamily="34" charset="0"/>
              </a:rPr>
              <a:t>Organisations</a:t>
            </a:r>
            <a:r>
              <a:rPr lang="en-US" altLang="en-US" dirty="0">
                <a:latin typeface="Verdana" pitchFamily="34" charset="0"/>
              </a:rPr>
              <a:t>)</a:t>
            </a:r>
          </a:p>
          <a:p>
            <a:endParaRPr lang="en-US"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25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Tutor groups</a:t>
            </a:r>
            <a:endParaRPr lang="en-GB" dirty="0"/>
          </a:p>
        </p:txBody>
      </p:sp>
      <p:sp>
        <p:nvSpPr>
          <p:cNvPr id="3" name="Subtitle 2"/>
          <p:cNvSpPr>
            <a:spLocks noGrp="1"/>
          </p:cNvSpPr>
          <p:nvPr>
            <p:ph type="subTitle" idx="1"/>
          </p:nvPr>
        </p:nvSpPr>
        <p:spPr>
          <a:xfrm>
            <a:off x="539552" y="1772816"/>
            <a:ext cx="3744416" cy="4680520"/>
          </a:xfrm>
        </p:spPr>
        <p:txBody>
          <a:bodyPr/>
          <a:lstStyle/>
          <a:p>
            <a:r>
              <a:rPr lang="en-GB" b="1" dirty="0" smtClean="0"/>
              <a:t>Charlotte’s Group:</a:t>
            </a:r>
          </a:p>
          <a:p>
            <a:r>
              <a:rPr lang="en-GB" dirty="0" smtClean="0"/>
              <a:t>Emma Hall</a:t>
            </a:r>
          </a:p>
          <a:p>
            <a:r>
              <a:rPr lang="en-GB" dirty="0" smtClean="0"/>
              <a:t>Hannah Morley</a:t>
            </a:r>
          </a:p>
          <a:p>
            <a:r>
              <a:rPr lang="en-GB" dirty="0" err="1" smtClean="0"/>
              <a:t>Jeroen</a:t>
            </a:r>
            <a:r>
              <a:rPr lang="en-GB" dirty="0" smtClean="0"/>
              <a:t> Van </a:t>
            </a:r>
            <a:r>
              <a:rPr lang="en-GB" dirty="0" err="1"/>
              <a:t>H</a:t>
            </a:r>
            <a:r>
              <a:rPr lang="en-GB" dirty="0" err="1" smtClean="0"/>
              <a:t>erk</a:t>
            </a:r>
            <a:endParaRPr lang="en-GB" dirty="0" smtClean="0"/>
          </a:p>
          <a:p>
            <a:r>
              <a:rPr lang="en-GB" dirty="0" smtClean="0"/>
              <a:t>Deborah Jackson</a:t>
            </a:r>
          </a:p>
          <a:p>
            <a:r>
              <a:rPr lang="en-GB" dirty="0" smtClean="0"/>
              <a:t>Connor Farmer</a:t>
            </a:r>
          </a:p>
          <a:p>
            <a:r>
              <a:rPr lang="en-GB" dirty="0"/>
              <a:t>Diane </a:t>
            </a:r>
            <a:r>
              <a:rPr lang="en-GB" dirty="0" err="1"/>
              <a:t>Erasmusen</a:t>
            </a:r>
            <a:endParaRPr lang="en-GB" dirty="0"/>
          </a:p>
          <a:p>
            <a:endParaRPr lang="en-GB" dirty="0" smtClean="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29424" y="2204864"/>
            <a:ext cx="3600400" cy="3801041"/>
          </a:xfrm>
          <a:prstGeom prst="rect">
            <a:avLst/>
          </a:prstGeom>
          <a:noFill/>
        </p:spPr>
        <p:txBody>
          <a:bodyPr wrap="square" rtlCol="0">
            <a:spAutoFit/>
          </a:bodyPr>
          <a:lstStyle/>
          <a:p>
            <a:pPr>
              <a:spcBef>
                <a:spcPts val="576"/>
              </a:spcBef>
            </a:pPr>
            <a:r>
              <a:rPr lang="en-GB" dirty="0" smtClean="0"/>
              <a:t>Michelle Bingham</a:t>
            </a:r>
          </a:p>
          <a:p>
            <a:pPr>
              <a:spcBef>
                <a:spcPts val="576"/>
              </a:spcBef>
            </a:pPr>
            <a:r>
              <a:rPr lang="en-GB" dirty="0" smtClean="0"/>
              <a:t>Alex Robb</a:t>
            </a:r>
          </a:p>
          <a:p>
            <a:pPr>
              <a:spcBef>
                <a:spcPts val="576"/>
              </a:spcBef>
            </a:pPr>
            <a:r>
              <a:rPr lang="en-GB" dirty="0" smtClean="0"/>
              <a:t>Declan </a:t>
            </a:r>
            <a:r>
              <a:rPr lang="en-GB" dirty="0" err="1" smtClean="0"/>
              <a:t>McCrossan</a:t>
            </a:r>
            <a:endParaRPr lang="en-GB" dirty="0" smtClean="0"/>
          </a:p>
          <a:p>
            <a:pPr>
              <a:spcBef>
                <a:spcPts val="576"/>
              </a:spcBef>
            </a:pPr>
            <a:r>
              <a:rPr lang="en-GB" dirty="0" smtClean="0"/>
              <a:t>Maria </a:t>
            </a:r>
            <a:r>
              <a:rPr lang="en-GB" dirty="0"/>
              <a:t>Roberts</a:t>
            </a:r>
          </a:p>
          <a:p>
            <a:pPr>
              <a:spcBef>
                <a:spcPts val="576"/>
              </a:spcBef>
            </a:pPr>
            <a:r>
              <a:rPr lang="en-GB" smtClean="0"/>
              <a:t>Conor Neill</a:t>
            </a:r>
            <a:endParaRPr lang="en-GB" dirty="0"/>
          </a:p>
          <a:p>
            <a:pPr>
              <a:spcBef>
                <a:spcPts val="576"/>
              </a:spcBef>
            </a:pPr>
            <a:r>
              <a:rPr lang="en-GB" dirty="0"/>
              <a:t>John </a:t>
            </a:r>
            <a:r>
              <a:rPr lang="en-GB" dirty="0" smtClean="0"/>
              <a:t>Dare</a:t>
            </a:r>
          </a:p>
          <a:p>
            <a:endParaRPr lang="en-GB" dirty="0"/>
          </a:p>
          <a:p>
            <a:endParaRPr lang="en-GB" dirty="0" smtClean="0"/>
          </a:p>
          <a:p>
            <a:endParaRPr lang="en-GB" dirty="0"/>
          </a:p>
        </p:txBody>
      </p:sp>
    </p:spTree>
    <p:extLst>
      <p:ext uri="{BB962C8B-B14F-4D97-AF65-F5344CB8AC3E}">
        <p14:creationId xmlns:p14="http://schemas.microsoft.com/office/powerpoint/2010/main" val="11392623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Problem tree</a:t>
            </a:r>
            <a:endParaRPr lang="en-GB" dirty="0"/>
          </a:p>
        </p:txBody>
      </p:sp>
      <p:pic>
        <p:nvPicPr>
          <p:cNvPr id="5" name="Content Placeholder 3" descr="Tree Branches And Root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25" y="2012950"/>
            <a:ext cx="3470275" cy="332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pic>
      <p:sp>
        <p:nvSpPr>
          <p:cNvPr id="6" name="Rectangle 1"/>
          <p:cNvSpPr>
            <a:spLocks noChangeArrowheads="1"/>
          </p:cNvSpPr>
          <p:nvPr/>
        </p:nvSpPr>
        <p:spPr bwMode="auto">
          <a:xfrm>
            <a:off x="3573463" y="3678238"/>
            <a:ext cx="159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lnSpc>
                <a:spcPct val="150000"/>
              </a:lnSpc>
              <a:spcBef>
                <a:spcPct val="20000"/>
              </a:spcBef>
              <a:buFont typeface="Arial" charset="0"/>
              <a:buChar char="•"/>
              <a:defRPr sz="1600">
                <a:solidFill>
                  <a:schemeClr val="tx1"/>
                </a:solidFill>
                <a:latin typeface="Verdana" pitchFamily="34" charset="0"/>
                <a:ea typeface="MS PGothic" pitchFamily="34" charset="-128"/>
              </a:defRPr>
            </a:lvl1pPr>
            <a:lvl2pPr eaLnBrk="0" hangingPunct="0">
              <a:spcBef>
                <a:spcPct val="20000"/>
              </a:spcBef>
              <a:buFont typeface="Arial" charset="0"/>
              <a:buChar char="–"/>
              <a:defRPr sz="1600">
                <a:solidFill>
                  <a:schemeClr val="tx1"/>
                </a:solidFill>
                <a:latin typeface="Verdana" pitchFamily="34" charset="0"/>
                <a:ea typeface="MS PGothic" pitchFamily="34" charset="-128"/>
              </a:defRPr>
            </a:lvl2pPr>
            <a:lvl3pPr marL="1143000" indent="-228600" eaLnBrk="0" hangingPunct="0">
              <a:spcBef>
                <a:spcPct val="20000"/>
              </a:spcBef>
              <a:buFont typeface="Arial" charset="0"/>
              <a:buChar char="•"/>
              <a:defRPr sz="1600">
                <a:solidFill>
                  <a:schemeClr val="tx1"/>
                </a:solidFill>
                <a:latin typeface="Verdana" pitchFamily="34" charset="0"/>
                <a:ea typeface="MS PGothic" pitchFamily="34" charset="-128"/>
              </a:defRPr>
            </a:lvl3pPr>
            <a:lvl4pPr marL="1600200" indent="-228600" eaLnBrk="0" hangingPunct="0">
              <a:spcBef>
                <a:spcPct val="20000"/>
              </a:spcBef>
              <a:buFont typeface="Arial" charset="0"/>
              <a:buChar char="–"/>
              <a:defRPr sz="1600">
                <a:solidFill>
                  <a:schemeClr val="tx1"/>
                </a:solidFill>
                <a:latin typeface="Verdana" pitchFamily="34" charset="0"/>
                <a:ea typeface="MS PGothic" pitchFamily="34" charset="-128"/>
              </a:defRPr>
            </a:lvl4pPr>
            <a:lvl5pPr marL="2057400" indent="-228600" eaLnBrk="0" hangingPunct="0">
              <a:spcBef>
                <a:spcPct val="20000"/>
              </a:spcBef>
              <a:buFont typeface="Arial" charset="0"/>
              <a:buChar char="»"/>
              <a:defRPr sz="1600">
                <a:solidFill>
                  <a:schemeClr val="tx1"/>
                </a:solidFill>
                <a:latin typeface="Verdana"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9pPr>
          </a:lstStyle>
          <a:p>
            <a:pPr lvl="1" algn="ctr" eaLnBrk="1" hangingPunct="1">
              <a:spcBef>
                <a:spcPct val="0"/>
              </a:spcBef>
              <a:buFontTx/>
              <a:buNone/>
            </a:pPr>
            <a:r>
              <a:rPr lang="en-GB" altLang="en-US" sz="1800"/>
              <a:t>Problem</a:t>
            </a:r>
            <a:endParaRPr lang="en-GB" altLang="en-US" sz="1800">
              <a:latin typeface="Calibri" pitchFamily="34" charset="0"/>
            </a:endParaRPr>
          </a:p>
        </p:txBody>
      </p:sp>
      <p:sp>
        <p:nvSpPr>
          <p:cNvPr id="7" name="Rectangle 2"/>
          <p:cNvSpPr>
            <a:spLocks noChangeArrowheads="1"/>
          </p:cNvSpPr>
          <p:nvPr/>
        </p:nvSpPr>
        <p:spPr bwMode="auto">
          <a:xfrm>
            <a:off x="4186238" y="4721225"/>
            <a:ext cx="828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50000"/>
              </a:lnSpc>
              <a:spcBef>
                <a:spcPct val="20000"/>
              </a:spcBef>
              <a:buFont typeface="Arial" charset="0"/>
              <a:buChar char="•"/>
              <a:defRPr sz="1600">
                <a:solidFill>
                  <a:schemeClr val="tx1"/>
                </a:solidFill>
                <a:latin typeface="Verdana" pitchFamily="34" charset="0"/>
                <a:ea typeface="MS PGothic" pitchFamily="34" charset="-128"/>
              </a:defRPr>
            </a:lvl1pPr>
            <a:lvl2pPr marL="742950" indent="-285750" eaLnBrk="0" hangingPunct="0">
              <a:spcBef>
                <a:spcPct val="20000"/>
              </a:spcBef>
              <a:buFont typeface="Arial" charset="0"/>
              <a:buChar char="–"/>
              <a:defRPr sz="1600">
                <a:solidFill>
                  <a:schemeClr val="tx1"/>
                </a:solidFill>
                <a:latin typeface="Verdana" pitchFamily="34" charset="0"/>
                <a:ea typeface="MS PGothic" pitchFamily="34" charset="-128"/>
              </a:defRPr>
            </a:lvl2pPr>
            <a:lvl3pPr marL="1143000" indent="-228600" eaLnBrk="0" hangingPunct="0">
              <a:spcBef>
                <a:spcPct val="20000"/>
              </a:spcBef>
              <a:buFont typeface="Arial" charset="0"/>
              <a:buChar char="•"/>
              <a:defRPr sz="1600">
                <a:solidFill>
                  <a:schemeClr val="tx1"/>
                </a:solidFill>
                <a:latin typeface="Verdana" pitchFamily="34" charset="0"/>
                <a:ea typeface="MS PGothic" pitchFamily="34" charset="-128"/>
              </a:defRPr>
            </a:lvl3pPr>
            <a:lvl4pPr marL="1600200" indent="-228600" eaLnBrk="0" hangingPunct="0">
              <a:spcBef>
                <a:spcPct val="20000"/>
              </a:spcBef>
              <a:buFont typeface="Arial" charset="0"/>
              <a:buChar char="–"/>
              <a:defRPr sz="1600">
                <a:solidFill>
                  <a:schemeClr val="tx1"/>
                </a:solidFill>
                <a:latin typeface="Verdana" pitchFamily="34" charset="0"/>
                <a:ea typeface="MS PGothic" pitchFamily="34" charset="-128"/>
              </a:defRPr>
            </a:lvl4pPr>
            <a:lvl5pPr marL="2057400" indent="-228600" eaLnBrk="0" hangingPunct="0">
              <a:spcBef>
                <a:spcPct val="20000"/>
              </a:spcBef>
              <a:buFont typeface="Arial" charset="0"/>
              <a:buChar char="»"/>
              <a:defRPr sz="1600">
                <a:solidFill>
                  <a:schemeClr val="tx1"/>
                </a:solidFill>
                <a:latin typeface="Verdana"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9pPr>
          </a:lstStyle>
          <a:p>
            <a:pPr eaLnBrk="1" hangingPunct="1">
              <a:lnSpc>
                <a:spcPct val="100000"/>
              </a:lnSpc>
              <a:spcBef>
                <a:spcPct val="0"/>
              </a:spcBef>
              <a:buFontTx/>
              <a:buNone/>
            </a:pPr>
            <a:r>
              <a:rPr lang="en-GB" altLang="en-US" sz="1800"/>
              <a:t>Roots</a:t>
            </a:r>
            <a:endParaRPr lang="en-GB" altLang="en-US" sz="1800">
              <a:latin typeface="Calibri" pitchFamily="34" charset="0"/>
            </a:endParaRPr>
          </a:p>
        </p:txBody>
      </p:sp>
      <p:sp>
        <p:nvSpPr>
          <p:cNvPr id="8" name="Rectangle 4"/>
          <p:cNvSpPr>
            <a:spLocks noChangeArrowheads="1"/>
          </p:cNvSpPr>
          <p:nvPr/>
        </p:nvSpPr>
        <p:spPr bwMode="auto">
          <a:xfrm>
            <a:off x="3700463" y="2584450"/>
            <a:ext cx="184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50000"/>
              </a:lnSpc>
              <a:spcBef>
                <a:spcPct val="20000"/>
              </a:spcBef>
              <a:buFont typeface="Arial" charset="0"/>
              <a:buChar char="•"/>
              <a:defRPr sz="1600">
                <a:solidFill>
                  <a:schemeClr val="tx1"/>
                </a:solidFill>
                <a:latin typeface="Verdana" pitchFamily="34" charset="0"/>
                <a:ea typeface="MS PGothic" pitchFamily="34" charset="-128"/>
              </a:defRPr>
            </a:lvl1pPr>
            <a:lvl2pPr marL="742950" indent="-285750" eaLnBrk="0" hangingPunct="0">
              <a:spcBef>
                <a:spcPct val="20000"/>
              </a:spcBef>
              <a:buFont typeface="Arial" charset="0"/>
              <a:buChar char="–"/>
              <a:defRPr sz="1600">
                <a:solidFill>
                  <a:schemeClr val="tx1"/>
                </a:solidFill>
                <a:latin typeface="Verdana" pitchFamily="34" charset="0"/>
                <a:ea typeface="MS PGothic" pitchFamily="34" charset="-128"/>
              </a:defRPr>
            </a:lvl2pPr>
            <a:lvl3pPr marL="1143000" indent="-228600" eaLnBrk="0" hangingPunct="0">
              <a:spcBef>
                <a:spcPct val="20000"/>
              </a:spcBef>
              <a:buFont typeface="Arial" charset="0"/>
              <a:buChar char="•"/>
              <a:defRPr sz="1600">
                <a:solidFill>
                  <a:schemeClr val="tx1"/>
                </a:solidFill>
                <a:latin typeface="Verdana" pitchFamily="34" charset="0"/>
                <a:ea typeface="MS PGothic" pitchFamily="34" charset="-128"/>
              </a:defRPr>
            </a:lvl3pPr>
            <a:lvl4pPr marL="1600200" indent="-228600" eaLnBrk="0" hangingPunct="0">
              <a:spcBef>
                <a:spcPct val="20000"/>
              </a:spcBef>
              <a:buFont typeface="Arial" charset="0"/>
              <a:buChar char="–"/>
              <a:defRPr sz="1600">
                <a:solidFill>
                  <a:schemeClr val="tx1"/>
                </a:solidFill>
                <a:latin typeface="Verdana" pitchFamily="34" charset="0"/>
                <a:ea typeface="MS PGothic" pitchFamily="34" charset="-128"/>
              </a:defRPr>
            </a:lvl4pPr>
            <a:lvl5pPr marL="2057400" indent="-228600" eaLnBrk="0" hangingPunct="0">
              <a:spcBef>
                <a:spcPct val="20000"/>
              </a:spcBef>
              <a:buFont typeface="Arial" charset="0"/>
              <a:buChar char="»"/>
              <a:defRPr sz="1600">
                <a:solidFill>
                  <a:schemeClr val="tx1"/>
                </a:solidFill>
                <a:latin typeface="Verdana"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9pPr>
          </a:lstStyle>
          <a:p>
            <a:pPr eaLnBrk="1" hangingPunct="1">
              <a:lnSpc>
                <a:spcPct val="100000"/>
              </a:lnSpc>
              <a:spcBef>
                <a:spcPct val="0"/>
              </a:spcBef>
              <a:buFontTx/>
              <a:buNone/>
            </a:pPr>
            <a:r>
              <a:rPr lang="en-GB" altLang="en-US" sz="1800"/>
              <a:t>Consequences</a:t>
            </a:r>
            <a:endParaRPr lang="en-GB" altLang="en-US" sz="1800">
              <a:latin typeface="Calibri" pitchFamily="34" charset="0"/>
            </a:endParaRPr>
          </a:p>
        </p:txBody>
      </p:sp>
      <p:pic>
        <p:nvPicPr>
          <p:cNvPr id="9" name="Picture 2" descr="C:\Users\Charlotte.Lawley\AppData\Local\Microsoft\Windows\Temporary Internet Files\Content.Outlook\XTH0ZVRW\SPARQS_OUTLINES_CMYK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86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Solution tree</a:t>
            </a:r>
            <a:endParaRPr lang="en-GB" dirty="0"/>
          </a:p>
        </p:txBody>
      </p:sp>
      <p:pic>
        <p:nvPicPr>
          <p:cNvPr id="4" name="Picture 3" descr="Tree Branches And Root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25" y="2012950"/>
            <a:ext cx="347027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068763" y="2617788"/>
            <a:ext cx="965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50000"/>
              </a:lnSpc>
              <a:spcBef>
                <a:spcPct val="20000"/>
              </a:spcBef>
              <a:buFont typeface="Arial" charset="0"/>
              <a:buChar char="•"/>
              <a:defRPr sz="1600">
                <a:solidFill>
                  <a:schemeClr val="tx1"/>
                </a:solidFill>
                <a:latin typeface="Verdana" pitchFamily="34" charset="0"/>
                <a:ea typeface="MS PGothic" pitchFamily="34" charset="-128"/>
              </a:defRPr>
            </a:lvl1pPr>
            <a:lvl2pPr marL="742950" indent="-285750" eaLnBrk="0" hangingPunct="0">
              <a:spcBef>
                <a:spcPct val="20000"/>
              </a:spcBef>
              <a:buFont typeface="Arial" charset="0"/>
              <a:buChar char="–"/>
              <a:defRPr sz="1600">
                <a:solidFill>
                  <a:schemeClr val="tx1"/>
                </a:solidFill>
                <a:latin typeface="Verdana" pitchFamily="34" charset="0"/>
                <a:ea typeface="MS PGothic" pitchFamily="34" charset="-128"/>
              </a:defRPr>
            </a:lvl2pPr>
            <a:lvl3pPr marL="1143000" indent="-228600" eaLnBrk="0" hangingPunct="0">
              <a:spcBef>
                <a:spcPct val="20000"/>
              </a:spcBef>
              <a:buFont typeface="Arial" charset="0"/>
              <a:buChar char="•"/>
              <a:defRPr sz="1600">
                <a:solidFill>
                  <a:schemeClr val="tx1"/>
                </a:solidFill>
                <a:latin typeface="Verdana" pitchFamily="34" charset="0"/>
                <a:ea typeface="MS PGothic" pitchFamily="34" charset="-128"/>
              </a:defRPr>
            </a:lvl3pPr>
            <a:lvl4pPr marL="1600200" indent="-228600" eaLnBrk="0" hangingPunct="0">
              <a:spcBef>
                <a:spcPct val="20000"/>
              </a:spcBef>
              <a:buFont typeface="Arial" charset="0"/>
              <a:buChar char="–"/>
              <a:defRPr sz="1600">
                <a:solidFill>
                  <a:schemeClr val="tx1"/>
                </a:solidFill>
                <a:latin typeface="Verdana" pitchFamily="34" charset="0"/>
                <a:ea typeface="MS PGothic" pitchFamily="34" charset="-128"/>
              </a:defRPr>
            </a:lvl4pPr>
            <a:lvl5pPr marL="2057400" indent="-228600" eaLnBrk="0" hangingPunct="0">
              <a:spcBef>
                <a:spcPct val="20000"/>
              </a:spcBef>
              <a:buFont typeface="Arial" charset="0"/>
              <a:buChar char="»"/>
              <a:defRPr sz="1600">
                <a:solidFill>
                  <a:schemeClr val="tx1"/>
                </a:solidFill>
                <a:latin typeface="Verdana"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9pPr>
          </a:lstStyle>
          <a:p>
            <a:pPr eaLnBrk="1" hangingPunct="1">
              <a:lnSpc>
                <a:spcPct val="100000"/>
              </a:lnSpc>
              <a:spcBef>
                <a:spcPct val="0"/>
              </a:spcBef>
              <a:buFontTx/>
              <a:buNone/>
            </a:pPr>
            <a:r>
              <a:rPr lang="en-GB" altLang="en-US" sz="1800" dirty="0"/>
              <a:t>Effects</a:t>
            </a:r>
            <a:endParaRPr lang="en-GB" altLang="en-US" sz="1800" dirty="0">
              <a:latin typeface="Calibri" pitchFamily="34" charset="0"/>
            </a:endParaRPr>
          </a:p>
        </p:txBody>
      </p:sp>
      <p:sp>
        <p:nvSpPr>
          <p:cNvPr id="6" name="Rectangle 5"/>
          <p:cNvSpPr>
            <a:spLocks noChangeArrowheads="1"/>
          </p:cNvSpPr>
          <p:nvPr/>
        </p:nvSpPr>
        <p:spPr bwMode="auto">
          <a:xfrm>
            <a:off x="3671888" y="3683000"/>
            <a:ext cx="1362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150000"/>
              </a:lnSpc>
              <a:spcBef>
                <a:spcPct val="20000"/>
              </a:spcBef>
              <a:buFont typeface="Arial" charset="0"/>
              <a:buChar char="•"/>
              <a:defRPr sz="1600">
                <a:solidFill>
                  <a:schemeClr val="tx1"/>
                </a:solidFill>
                <a:latin typeface="Verdana" pitchFamily="34" charset="0"/>
                <a:ea typeface="MS PGothic" pitchFamily="34" charset="-128"/>
              </a:defRPr>
            </a:lvl1pPr>
            <a:lvl2pPr eaLnBrk="0" hangingPunct="0">
              <a:spcBef>
                <a:spcPct val="20000"/>
              </a:spcBef>
              <a:buFont typeface="Arial" charset="0"/>
              <a:buChar char="–"/>
              <a:defRPr sz="1600">
                <a:solidFill>
                  <a:schemeClr val="tx1"/>
                </a:solidFill>
                <a:latin typeface="Verdana" pitchFamily="34" charset="0"/>
                <a:ea typeface="MS PGothic" pitchFamily="34" charset="-128"/>
              </a:defRPr>
            </a:lvl2pPr>
            <a:lvl3pPr marL="1143000" indent="-228600" eaLnBrk="0" hangingPunct="0">
              <a:spcBef>
                <a:spcPct val="20000"/>
              </a:spcBef>
              <a:buFont typeface="Arial" charset="0"/>
              <a:buChar char="•"/>
              <a:defRPr sz="1600">
                <a:solidFill>
                  <a:schemeClr val="tx1"/>
                </a:solidFill>
                <a:latin typeface="Verdana" pitchFamily="34" charset="0"/>
                <a:ea typeface="MS PGothic" pitchFamily="34" charset="-128"/>
              </a:defRPr>
            </a:lvl3pPr>
            <a:lvl4pPr marL="1600200" indent="-228600" eaLnBrk="0" hangingPunct="0">
              <a:spcBef>
                <a:spcPct val="20000"/>
              </a:spcBef>
              <a:buFont typeface="Arial" charset="0"/>
              <a:buChar char="–"/>
              <a:defRPr sz="1600">
                <a:solidFill>
                  <a:schemeClr val="tx1"/>
                </a:solidFill>
                <a:latin typeface="Verdana" pitchFamily="34" charset="0"/>
                <a:ea typeface="MS PGothic" pitchFamily="34" charset="-128"/>
              </a:defRPr>
            </a:lvl4pPr>
            <a:lvl5pPr marL="2057400" indent="-228600" eaLnBrk="0" hangingPunct="0">
              <a:spcBef>
                <a:spcPct val="20000"/>
              </a:spcBef>
              <a:buFont typeface="Arial" charset="0"/>
              <a:buChar char="»"/>
              <a:defRPr sz="1600">
                <a:solidFill>
                  <a:schemeClr val="tx1"/>
                </a:solidFill>
                <a:latin typeface="Verdana"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9pPr>
          </a:lstStyle>
          <a:p>
            <a:pPr lvl="1" algn="ctr" eaLnBrk="1" hangingPunct="1">
              <a:spcBef>
                <a:spcPct val="0"/>
              </a:spcBef>
              <a:buFontTx/>
              <a:buNone/>
            </a:pPr>
            <a:r>
              <a:rPr lang="en-GB" altLang="en-US" sz="1800"/>
              <a:t>Vision</a:t>
            </a:r>
            <a:endParaRPr lang="en-GB" altLang="en-US" sz="1800">
              <a:latin typeface="Calibri" pitchFamily="34" charset="0"/>
            </a:endParaRPr>
          </a:p>
        </p:txBody>
      </p:sp>
      <p:sp>
        <p:nvSpPr>
          <p:cNvPr id="7" name="Rectangle 6"/>
          <p:cNvSpPr>
            <a:spLocks noChangeArrowheads="1"/>
          </p:cNvSpPr>
          <p:nvPr/>
        </p:nvSpPr>
        <p:spPr bwMode="auto">
          <a:xfrm>
            <a:off x="3925888" y="4721225"/>
            <a:ext cx="1023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50000"/>
              </a:lnSpc>
              <a:spcBef>
                <a:spcPct val="20000"/>
              </a:spcBef>
              <a:buFont typeface="Arial" charset="0"/>
              <a:buChar char="•"/>
              <a:defRPr sz="1600">
                <a:solidFill>
                  <a:schemeClr val="tx1"/>
                </a:solidFill>
                <a:latin typeface="Verdana" pitchFamily="34" charset="0"/>
                <a:ea typeface="MS PGothic" pitchFamily="34" charset="-128"/>
              </a:defRPr>
            </a:lvl1pPr>
            <a:lvl2pPr marL="742950" indent="-285750" eaLnBrk="0" hangingPunct="0">
              <a:spcBef>
                <a:spcPct val="20000"/>
              </a:spcBef>
              <a:buFont typeface="Arial" charset="0"/>
              <a:buChar char="–"/>
              <a:defRPr sz="1600">
                <a:solidFill>
                  <a:schemeClr val="tx1"/>
                </a:solidFill>
                <a:latin typeface="Verdana" pitchFamily="34" charset="0"/>
                <a:ea typeface="MS PGothic" pitchFamily="34" charset="-128"/>
              </a:defRPr>
            </a:lvl2pPr>
            <a:lvl3pPr marL="1143000" indent="-228600" eaLnBrk="0" hangingPunct="0">
              <a:spcBef>
                <a:spcPct val="20000"/>
              </a:spcBef>
              <a:buFont typeface="Arial" charset="0"/>
              <a:buChar char="•"/>
              <a:defRPr sz="1600">
                <a:solidFill>
                  <a:schemeClr val="tx1"/>
                </a:solidFill>
                <a:latin typeface="Verdana" pitchFamily="34" charset="0"/>
                <a:ea typeface="MS PGothic" pitchFamily="34" charset="-128"/>
              </a:defRPr>
            </a:lvl3pPr>
            <a:lvl4pPr marL="1600200" indent="-228600" eaLnBrk="0" hangingPunct="0">
              <a:spcBef>
                <a:spcPct val="20000"/>
              </a:spcBef>
              <a:buFont typeface="Arial" charset="0"/>
              <a:buChar char="–"/>
              <a:defRPr sz="1600">
                <a:solidFill>
                  <a:schemeClr val="tx1"/>
                </a:solidFill>
                <a:latin typeface="Verdana" pitchFamily="34" charset="0"/>
                <a:ea typeface="MS PGothic" pitchFamily="34" charset="-128"/>
              </a:defRPr>
            </a:lvl4pPr>
            <a:lvl5pPr marL="2057400" indent="-228600" eaLnBrk="0" hangingPunct="0">
              <a:spcBef>
                <a:spcPct val="20000"/>
              </a:spcBef>
              <a:buFont typeface="Arial" charset="0"/>
              <a:buChar char="»"/>
              <a:defRPr sz="1600">
                <a:solidFill>
                  <a:schemeClr val="tx1"/>
                </a:solidFill>
                <a:latin typeface="Verdana"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Verdana" pitchFamily="34" charset="0"/>
                <a:ea typeface="MS PGothic" pitchFamily="34" charset="-128"/>
              </a:defRPr>
            </a:lvl9pPr>
          </a:lstStyle>
          <a:p>
            <a:pPr eaLnBrk="1" hangingPunct="1">
              <a:lnSpc>
                <a:spcPct val="100000"/>
              </a:lnSpc>
              <a:spcBef>
                <a:spcPct val="0"/>
              </a:spcBef>
              <a:buFontTx/>
              <a:buNone/>
            </a:pPr>
            <a:r>
              <a:rPr lang="en-GB" altLang="en-US" sz="1800" dirty="0" smtClean="0"/>
              <a:t>Actions</a:t>
            </a:r>
            <a:endParaRPr lang="en-GB" altLang="en-US" sz="1800" dirty="0">
              <a:latin typeface="Calibri" pitchFamily="34" charset="0"/>
            </a:endParaRPr>
          </a:p>
        </p:txBody>
      </p:sp>
      <p:pic>
        <p:nvPicPr>
          <p:cNvPr id="8" name="Picture 2" descr="C:\Users\Charlotte.Lawley\AppData\Local\Microsoft\Windows\Temporary Internet Files\Content.Outlook\XTH0ZVRW\SPARQS_OUTLINES_CMYK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307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84" y="332656"/>
            <a:ext cx="7988300" cy="1008111"/>
          </a:xfrm>
        </p:spPr>
        <p:txBody>
          <a:bodyPr/>
          <a:lstStyle/>
          <a:p>
            <a:r>
              <a:rPr lang="en-GB" dirty="0" smtClean="0"/>
              <a:t>Which is the most effective campaign aim?</a:t>
            </a:r>
            <a:endParaRPr lang="en-GB" dirty="0"/>
          </a:p>
        </p:txBody>
      </p:sp>
      <p:sp>
        <p:nvSpPr>
          <p:cNvPr id="3" name="Subtitle 2"/>
          <p:cNvSpPr>
            <a:spLocks noGrp="1"/>
          </p:cNvSpPr>
          <p:nvPr>
            <p:ph type="subTitle" idx="1"/>
          </p:nvPr>
        </p:nvSpPr>
        <p:spPr/>
        <p:txBody>
          <a:bodyPr/>
          <a:lstStyle/>
          <a:p>
            <a:r>
              <a:rPr lang="en-GB" altLang="en-US" dirty="0">
                <a:latin typeface="Verdana" pitchFamily="34" charset="0"/>
              </a:rPr>
              <a:t>‘Better feedback’</a:t>
            </a:r>
          </a:p>
          <a:p>
            <a:endParaRPr lang="en-GB" altLang="en-US" dirty="0">
              <a:latin typeface="Verdana" pitchFamily="34" charset="0"/>
            </a:endParaRPr>
          </a:p>
          <a:p>
            <a:r>
              <a:rPr lang="en-GB" altLang="en-US" dirty="0">
                <a:latin typeface="Verdana" pitchFamily="34" charset="0"/>
              </a:rPr>
              <a:t>‘The university/college to commit to a maximum of 3 weeks turnaround on written assessment’</a:t>
            </a: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019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SMART campaigning</a:t>
            </a:r>
            <a:endParaRPr lang="en-GB" dirty="0"/>
          </a:p>
        </p:txBody>
      </p:sp>
      <p:graphicFrame>
        <p:nvGraphicFramePr>
          <p:cNvPr id="4" name="Diagram 3"/>
          <p:cNvGraphicFramePr/>
          <p:nvPr>
            <p:extLst>
              <p:ext uri="{D42A27DB-BD31-4B8C-83A1-F6EECF244321}">
                <p14:modId xmlns:p14="http://schemas.microsoft.com/office/powerpoint/2010/main" val="546533269"/>
              </p:ext>
            </p:extLst>
          </p:nvPr>
        </p:nvGraphicFramePr>
        <p:xfrm>
          <a:off x="683568" y="1412776"/>
          <a:ext cx="762000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Charlotte.Lawley\AppData\Local\Microsoft\Windows\Temporary Internet Files\Content.Outlook\XTH0ZVRW\SPARQS_OUTLINES_CMYK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5085184"/>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96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Session objectives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altLang="en-US" dirty="0">
                <a:latin typeface="Verdana" pitchFamily="34" charset="0"/>
              </a:rPr>
              <a:t>Know what a campaign is</a:t>
            </a:r>
          </a:p>
          <a:p>
            <a:pPr marL="342900" indent="-342900">
              <a:buFont typeface="Arial" panose="020B0604020202020204" pitchFamily="34" charset="0"/>
              <a:buChar char="•"/>
            </a:pPr>
            <a:r>
              <a:rPr lang="en-GB" altLang="en-US" dirty="0">
                <a:latin typeface="Verdana" pitchFamily="34" charset="0"/>
              </a:rPr>
              <a:t>Identify problems you’d like to campaign on</a:t>
            </a:r>
          </a:p>
          <a:p>
            <a:pPr marL="342900" indent="-342900">
              <a:buFont typeface="Arial" panose="020B0604020202020204" pitchFamily="34" charset="0"/>
              <a:buChar char="•"/>
            </a:pPr>
            <a:r>
              <a:rPr lang="en-GB" altLang="en-US" dirty="0">
                <a:latin typeface="Verdana" pitchFamily="34" charset="0"/>
              </a:rPr>
              <a:t>Find the roots of these problems</a:t>
            </a:r>
          </a:p>
          <a:p>
            <a:pPr marL="342900" indent="-342900">
              <a:buFont typeface="Arial" panose="020B0604020202020204" pitchFamily="34" charset="0"/>
              <a:buChar char="•"/>
            </a:pPr>
            <a:r>
              <a:rPr lang="en-GB" altLang="en-US" dirty="0">
                <a:latin typeface="Verdana" pitchFamily="34" charset="0"/>
              </a:rPr>
              <a:t>Identify solutions to these problems</a:t>
            </a:r>
          </a:p>
          <a:p>
            <a:pPr marL="342900" indent="-342900">
              <a:buFont typeface="Arial" panose="020B0604020202020204" pitchFamily="34" charset="0"/>
              <a:buChar char="•"/>
            </a:pPr>
            <a:r>
              <a:rPr lang="en-GB" altLang="en-US" dirty="0">
                <a:latin typeface="Verdana" pitchFamily="34" charset="0"/>
              </a:rPr>
              <a:t>Create a </a:t>
            </a:r>
            <a:r>
              <a:rPr lang="en-GB" altLang="en-US" dirty="0" smtClean="0">
                <a:latin typeface="Verdana" pitchFamily="34" charset="0"/>
              </a:rPr>
              <a:t>SMART campaign aim</a:t>
            </a:r>
            <a:endParaRPr lang="en-GB" altLang="en-US" dirty="0">
              <a:latin typeface="Verdana" pitchFamily="34" charset="0"/>
            </a:endParaRP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104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Making change happen for your students - plenary</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311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Session objectives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altLang="en-US" dirty="0">
                <a:latin typeface="Verdana" pitchFamily="34" charset="0"/>
              </a:rPr>
              <a:t>Understand the importance of involving </a:t>
            </a:r>
            <a:r>
              <a:rPr lang="en-GB" altLang="en-US" dirty="0" smtClean="0">
                <a:latin typeface="Verdana" pitchFamily="34" charset="0"/>
              </a:rPr>
              <a:t>students in </a:t>
            </a:r>
            <a:r>
              <a:rPr lang="en-GB" altLang="en-US" dirty="0">
                <a:latin typeface="Verdana" pitchFamily="34" charset="0"/>
              </a:rPr>
              <a:t>your campaigns</a:t>
            </a:r>
          </a:p>
          <a:p>
            <a:pPr marL="342900" indent="-342900">
              <a:buFont typeface="Arial" panose="020B0604020202020204" pitchFamily="34" charset="0"/>
              <a:buChar char="•"/>
            </a:pPr>
            <a:r>
              <a:rPr lang="en-GB" altLang="en-US" dirty="0" smtClean="0">
                <a:latin typeface="Verdana" pitchFamily="34" charset="0"/>
              </a:rPr>
              <a:t>Identify key stages to get students involved in campaigning</a:t>
            </a:r>
          </a:p>
          <a:p>
            <a:pPr marL="342900" indent="-342900">
              <a:buFont typeface="Arial" panose="020B0604020202020204" pitchFamily="34" charset="0"/>
              <a:buChar char="•"/>
            </a:pPr>
            <a:r>
              <a:rPr lang="en-GB" altLang="en-US" dirty="0" smtClean="0">
                <a:latin typeface="Verdana" pitchFamily="34" charset="0"/>
              </a:rPr>
              <a:t>Explore techniques of how to get students involved in your campaigns</a:t>
            </a:r>
          </a:p>
          <a:p>
            <a:pPr marL="342900" indent="-342900">
              <a:buFont typeface="Arial" panose="020B0604020202020204" pitchFamily="34" charset="0"/>
              <a:buChar char="•"/>
            </a:pPr>
            <a:r>
              <a:rPr lang="en-GB" altLang="en-US" dirty="0" smtClean="0">
                <a:latin typeface="Verdana" pitchFamily="34" charset="0"/>
              </a:rPr>
              <a:t>Consider how you will involve students in your campaigns</a:t>
            </a: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666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Effective campaigns cycle</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W:\Share\2010 onwards\Press and Coms\New Brand\Logos\logo Scotland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89" y="5910703"/>
            <a:ext cx="2209045" cy="792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133635955"/>
              </p:ext>
            </p:extLst>
          </p:nvPr>
        </p:nvGraphicFramePr>
        <p:xfrm>
          <a:off x="107504" y="1844824"/>
          <a:ext cx="6451262" cy="4641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W:\Share\2010 onwards\Press and Coms\New Brand\Logos\logo Scotland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89" y="5839139"/>
            <a:ext cx="2209045" cy="792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harlotte.Lawley\AppData\Local\Microsoft\Windows\Temporary Internet Files\Content.Outlook\XTH0ZVRW\SPARQS_OUTLINES_CMYK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071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251520" y="2066925"/>
            <a:ext cx="845433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000" b="1" dirty="0" smtClean="0">
                <a:solidFill>
                  <a:schemeClr val="bg1"/>
                </a:solidFill>
                <a:latin typeface="Verdana" charset="0"/>
                <a:cs typeface="Verdana" charset="0"/>
              </a:rPr>
              <a:t>Campaigning on </a:t>
            </a:r>
          </a:p>
          <a:p>
            <a:pPr eaLnBrk="1" hangingPunct="1"/>
            <a:r>
              <a:rPr lang="en-US" sz="5000" b="1" dirty="0" smtClean="0">
                <a:solidFill>
                  <a:schemeClr val="bg1"/>
                </a:solidFill>
                <a:latin typeface="Verdana" charset="0"/>
                <a:cs typeface="Verdana" charset="0"/>
              </a:rPr>
              <a:t>your own is </a:t>
            </a:r>
          </a:p>
          <a:p>
            <a:pPr eaLnBrk="1" hangingPunct="1"/>
            <a:r>
              <a:rPr lang="en-US" sz="5000" b="1" dirty="0" smtClean="0">
                <a:solidFill>
                  <a:schemeClr val="bg1"/>
                </a:solidFill>
                <a:latin typeface="Verdana" charset="0"/>
                <a:cs typeface="Verdana" charset="0"/>
              </a:rPr>
              <a:t>rubbish.</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003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Why involve other people?</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altLang="en-US" dirty="0">
                <a:latin typeface="Verdana" pitchFamily="34" charset="0"/>
              </a:rPr>
              <a:t>Proves it’s a widely felt </a:t>
            </a:r>
            <a:r>
              <a:rPr lang="en-GB" altLang="en-US" dirty="0" smtClean="0">
                <a:latin typeface="Verdana" pitchFamily="34" charset="0"/>
              </a:rPr>
              <a:t>issue</a:t>
            </a:r>
          </a:p>
          <a:p>
            <a:pPr marL="342900" indent="-342900">
              <a:buFont typeface="Arial" panose="020B0604020202020204" pitchFamily="34" charset="0"/>
              <a:buChar char="•"/>
            </a:pPr>
            <a:r>
              <a:rPr lang="en-US" altLang="en-US" dirty="0" smtClean="0">
                <a:latin typeface="Verdana" pitchFamily="34" charset="0"/>
              </a:rPr>
              <a:t>Makes </a:t>
            </a:r>
            <a:r>
              <a:rPr lang="en-US" altLang="en-US" dirty="0">
                <a:latin typeface="Verdana" pitchFamily="34" charset="0"/>
              </a:rPr>
              <a:t>it harder for the decision maker to ignore</a:t>
            </a:r>
          </a:p>
          <a:p>
            <a:pPr marL="342900" indent="-342900">
              <a:buFont typeface="Arial" panose="020B0604020202020204" pitchFamily="34" charset="0"/>
              <a:buChar char="•"/>
            </a:pPr>
            <a:r>
              <a:rPr lang="en-US" altLang="en-US" dirty="0">
                <a:latin typeface="Verdana" pitchFamily="34" charset="0"/>
              </a:rPr>
              <a:t>Spreads the campaign </a:t>
            </a:r>
            <a:r>
              <a:rPr lang="en-US" altLang="en-US" dirty="0" smtClean="0">
                <a:latin typeface="Verdana" pitchFamily="34" charset="0"/>
              </a:rPr>
              <a:t>message</a:t>
            </a:r>
            <a:endParaRPr lang="en-US" altLang="en-US" dirty="0">
              <a:latin typeface="Verdana" pitchFamily="34" charset="0"/>
            </a:endParaRPr>
          </a:p>
          <a:p>
            <a:pPr marL="342900" indent="-342900">
              <a:buFont typeface="Arial" panose="020B0604020202020204" pitchFamily="34" charset="0"/>
              <a:buChar char="•"/>
            </a:pPr>
            <a:r>
              <a:rPr lang="en-US" altLang="en-US" dirty="0">
                <a:latin typeface="Verdana" pitchFamily="34" charset="0"/>
              </a:rPr>
              <a:t>Brings a range of skills and </a:t>
            </a:r>
            <a:r>
              <a:rPr lang="en-US" altLang="en-US" dirty="0" smtClean="0">
                <a:latin typeface="Verdana" pitchFamily="34" charset="0"/>
              </a:rPr>
              <a:t>idea</a:t>
            </a:r>
          </a:p>
          <a:p>
            <a:pPr marL="342900" indent="-342900">
              <a:buFont typeface="Arial" panose="020B0604020202020204" pitchFamily="34" charset="0"/>
              <a:buChar char="•"/>
            </a:pPr>
            <a:r>
              <a:rPr lang="en-US" altLang="en-US" dirty="0" smtClean="0">
                <a:latin typeface="Verdana" pitchFamily="34" charset="0"/>
              </a:rPr>
              <a:t>Many </a:t>
            </a:r>
            <a:r>
              <a:rPr lang="en-US" altLang="en-US" dirty="0">
                <a:latin typeface="Verdana" pitchFamily="34" charset="0"/>
              </a:rPr>
              <a:t>hands make light </a:t>
            </a:r>
            <a:r>
              <a:rPr lang="en-US" altLang="en-US" dirty="0" smtClean="0">
                <a:latin typeface="Verdana" pitchFamily="34" charset="0"/>
              </a:rPr>
              <a:t>work</a:t>
            </a:r>
            <a:endParaRPr lang="en-US" altLang="en-US" dirty="0">
              <a:latin typeface="Verdana" pitchFamily="34" charset="0"/>
            </a:endParaRPr>
          </a:p>
          <a:p>
            <a:pPr marL="342900" indent="-342900">
              <a:buFont typeface="Arial" panose="020B0604020202020204" pitchFamily="34" charset="0"/>
              <a:buChar char="•"/>
            </a:pPr>
            <a:r>
              <a:rPr lang="en-US" altLang="en-US" dirty="0">
                <a:latin typeface="Verdana" pitchFamily="34" charset="0"/>
              </a:rPr>
              <a:t>Can influence different groups of </a:t>
            </a:r>
            <a:r>
              <a:rPr lang="en-US" altLang="en-US" dirty="0" smtClean="0">
                <a:latin typeface="Verdana" pitchFamily="34" charset="0"/>
              </a:rPr>
              <a:t>people</a:t>
            </a:r>
            <a:endParaRPr lang="en-GB" altLang="en-US" dirty="0">
              <a:latin typeface="Verdana" pitchFamily="34" charset="0"/>
            </a:endParaRPr>
          </a:p>
          <a:p>
            <a:pPr marL="342900" indent="-342900">
              <a:buFont typeface="Arial" panose="020B0604020202020204" pitchFamily="34" charset="0"/>
              <a:buChar char="•"/>
            </a:pPr>
            <a:r>
              <a:rPr lang="en-GB" altLang="en-US" dirty="0">
                <a:latin typeface="Verdana" pitchFamily="34" charset="0"/>
              </a:rPr>
              <a:t>Helps you test you’re on the right </a:t>
            </a:r>
            <a:r>
              <a:rPr lang="en-GB" altLang="en-US" dirty="0" smtClean="0">
                <a:latin typeface="Verdana" pitchFamily="34" charset="0"/>
              </a:rPr>
              <a:t>track</a:t>
            </a:r>
            <a:endParaRPr lang="en-GB" altLang="en-US" dirty="0">
              <a:latin typeface="Verdana" pitchFamily="34" charset="0"/>
            </a:endParaRPr>
          </a:p>
          <a:p>
            <a:pPr marL="342900" indent="-342900">
              <a:buFont typeface="Arial" panose="020B0604020202020204" pitchFamily="34" charset="0"/>
              <a:buChar char="•"/>
            </a:pPr>
            <a:r>
              <a:rPr lang="en-GB" altLang="en-US" dirty="0">
                <a:latin typeface="Verdana" pitchFamily="34" charset="0"/>
              </a:rPr>
              <a:t>Keeps everyone motivated</a:t>
            </a:r>
            <a:endParaRPr lang="en-US" altLang="en-US" dirty="0">
              <a:latin typeface="Verdana" pitchFamily="34" charset="0"/>
            </a:endParaRP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7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Welcome to your tutor group</a:t>
            </a:r>
            <a:endParaRPr lang="en-US" sz="3200" dirty="0">
              <a:solidFill>
                <a:schemeClr val="bg1"/>
              </a:solidFill>
              <a:latin typeface="Verdana" charset="0"/>
              <a:cs typeface="Verdana" charset="0"/>
            </a:endParaRP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88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Effective campaigns cycle</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W:\Share\2010 onwards\Press and Coms\New Brand\Logos\logo Scotland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89" y="5910703"/>
            <a:ext cx="2209045"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Share\2010 onwards\Press and Coms\New Brand\Logos\logo Scotland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89" y="5839139"/>
            <a:ext cx="2209045" cy="792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260648"/>
            <a:ext cx="8712968" cy="5328591"/>
          </a:xfrm>
          <a:prstGeom prst="rect">
            <a:avLst/>
          </a:prstGeom>
          <a:solidFill>
            <a:schemeClr val="bg1"/>
          </a:solidFill>
        </p:spPr>
        <p:txBody>
          <a:bodyPr wrap="square" rtlCol="0">
            <a:spAutoFit/>
          </a:bodyPr>
          <a:lstStyle/>
          <a:p>
            <a:endParaRPr lang="en-GB" dirty="0"/>
          </a:p>
        </p:txBody>
      </p:sp>
      <p:graphicFrame>
        <p:nvGraphicFramePr>
          <p:cNvPr id="4" name="Diagram 3"/>
          <p:cNvGraphicFramePr/>
          <p:nvPr>
            <p:extLst>
              <p:ext uri="{D42A27DB-BD31-4B8C-83A1-F6EECF244321}">
                <p14:modId xmlns:p14="http://schemas.microsoft.com/office/powerpoint/2010/main" val="3997841798"/>
              </p:ext>
            </p:extLst>
          </p:nvPr>
        </p:nvGraphicFramePr>
        <p:xfrm>
          <a:off x="-1260648" y="221649"/>
          <a:ext cx="9793088" cy="6354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C:\Users\Charlotte.Lawley\AppData\Local\Microsoft\Windows\Temporary Internet Files\Content.Outlook\XTH0ZVRW\SPARQS_OUTLINES_CMYK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578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Build relationships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1-2-1s</a:t>
            </a:r>
          </a:p>
          <a:p>
            <a:endParaRPr lang="en-GB" dirty="0" smtClean="0"/>
          </a:p>
          <a:p>
            <a:pPr marL="342900" indent="-342900">
              <a:buFont typeface="Arial" panose="020B0604020202020204" pitchFamily="34" charset="0"/>
              <a:buChar char="•"/>
            </a:pPr>
            <a:r>
              <a:rPr lang="en-GB" dirty="0" smtClean="0"/>
              <a:t>Storytelling</a:t>
            </a:r>
          </a:p>
          <a:p>
            <a:r>
              <a:rPr lang="en-GB" dirty="0" smtClean="0"/>
              <a:t>	-  Challenge</a:t>
            </a:r>
          </a:p>
          <a:p>
            <a:r>
              <a:rPr lang="en-GB" dirty="0"/>
              <a:t>	</a:t>
            </a:r>
            <a:r>
              <a:rPr lang="en-GB" dirty="0" smtClean="0"/>
              <a:t>-  Choice</a:t>
            </a:r>
          </a:p>
          <a:p>
            <a:r>
              <a:rPr lang="en-GB" dirty="0"/>
              <a:t>	</a:t>
            </a:r>
            <a:r>
              <a:rPr lang="en-GB" dirty="0" smtClean="0"/>
              <a:t>-  Outcome</a:t>
            </a:r>
          </a:p>
          <a:p>
            <a:r>
              <a:rPr lang="en-GB" dirty="0"/>
              <a:t>	</a:t>
            </a:r>
            <a:r>
              <a:rPr lang="en-GB" dirty="0" smtClean="0"/>
              <a:t>-  Moral </a:t>
            </a:r>
          </a:p>
          <a:p>
            <a:endParaRPr lang="en-GB" dirty="0" smtClean="0"/>
          </a:p>
          <a:p>
            <a:pPr marL="342900" indent="-342900">
              <a:buFont typeface="Arial" panose="020B0604020202020204" pitchFamily="34" charset="0"/>
              <a:buChar char="•"/>
            </a:pPr>
            <a:r>
              <a:rPr lang="en-GB" dirty="0" smtClean="0"/>
              <a:t>Further 1-2-1s</a:t>
            </a:r>
          </a:p>
          <a:p>
            <a:endParaRPr lang="en-GB" dirty="0" smtClean="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4164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Identify campaign issue</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1-2-1s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Listening exercise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Involve those who are interested in the campaign planning</a:t>
            </a:r>
          </a:p>
          <a:p>
            <a:pPr marL="342900" indent="-342900">
              <a:buFont typeface="Arial" panose="020B0604020202020204" pitchFamily="34" charset="0"/>
              <a:buChar char="•"/>
            </a:pPr>
            <a:endParaRPr lang="en-GB" dirty="0"/>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1683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Effective campaigns cycle</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W:\Share\2010 onwards\Press and Coms\New Brand\Logos\logo Scotland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89" y="5910703"/>
            <a:ext cx="2209045"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Share\2010 onwards\Press and Coms\New Brand\Logos\logo Scotland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89" y="5839139"/>
            <a:ext cx="2209045" cy="792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260648"/>
            <a:ext cx="8712968" cy="5328591"/>
          </a:xfrm>
          <a:prstGeom prst="rect">
            <a:avLst/>
          </a:prstGeom>
          <a:solidFill>
            <a:schemeClr val="bg1"/>
          </a:solidFill>
        </p:spPr>
        <p:txBody>
          <a:bodyPr wrap="square" rtlCol="0">
            <a:spAutoFit/>
          </a:bodyPr>
          <a:lstStyle/>
          <a:p>
            <a:endParaRPr lang="en-GB" dirty="0"/>
          </a:p>
        </p:txBody>
      </p:sp>
      <p:graphicFrame>
        <p:nvGraphicFramePr>
          <p:cNvPr id="4" name="Diagram 3"/>
          <p:cNvGraphicFramePr/>
          <p:nvPr>
            <p:extLst>
              <p:ext uri="{D42A27DB-BD31-4B8C-83A1-F6EECF244321}">
                <p14:modId xmlns:p14="http://schemas.microsoft.com/office/powerpoint/2010/main" val="130118283"/>
              </p:ext>
            </p:extLst>
          </p:nvPr>
        </p:nvGraphicFramePr>
        <p:xfrm>
          <a:off x="-1260648" y="221649"/>
          <a:ext cx="9793088" cy="6354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C:\Users\Charlotte.Lawley\AppData\Local\Microsoft\Windows\Temporary Internet Files\Content.Outlook\XTH0ZVRW\SPARQS_OUTLINES_CMYK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2613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Organise and build</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Develop your campaign team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Involve those you have built relationships </a:t>
            </a:r>
            <a:r>
              <a:rPr lang="en-GB" dirty="0" smtClean="0"/>
              <a:t>with</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Bring along a ‘rising star’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285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Effective campaigns cycle</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W:\Share\2010 onwards\Press and Coms\New Brand\Logos\logo Scotland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89" y="5910703"/>
            <a:ext cx="2209045"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Share\2010 onwards\Press and Coms\New Brand\Logos\logo Scotland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89" y="5839139"/>
            <a:ext cx="2209045" cy="792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260648"/>
            <a:ext cx="8712968" cy="5328591"/>
          </a:xfrm>
          <a:prstGeom prst="rect">
            <a:avLst/>
          </a:prstGeom>
          <a:solidFill>
            <a:schemeClr val="bg1"/>
          </a:solidFill>
        </p:spPr>
        <p:txBody>
          <a:bodyPr wrap="square" rtlCol="0">
            <a:spAutoFit/>
          </a:bodyPr>
          <a:lstStyle/>
          <a:p>
            <a:endParaRPr lang="en-GB" dirty="0"/>
          </a:p>
        </p:txBody>
      </p:sp>
      <p:graphicFrame>
        <p:nvGraphicFramePr>
          <p:cNvPr id="4" name="Diagram 3"/>
          <p:cNvGraphicFramePr/>
          <p:nvPr>
            <p:extLst>
              <p:ext uri="{D42A27DB-BD31-4B8C-83A1-F6EECF244321}">
                <p14:modId xmlns:p14="http://schemas.microsoft.com/office/powerpoint/2010/main" val="3093536078"/>
              </p:ext>
            </p:extLst>
          </p:nvPr>
        </p:nvGraphicFramePr>
        <p:xfrm>
          <a:off x="-1260648" y="221649"/>
          <a:ext cx="9793088" cy="6354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C:\Users\Charlotte.Lawley\AppData\Local\Microsoft\Windows\Temporary Internet Files\Content.Outlook\XTH0ZVRW\SPARQS_OUTLINES_CMYK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0263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people and the impact</a:t>
            </a:r>
            <a:endParaRPr lang="en-GB" dirty="0"/>
          </a:p>
        </p:txBody>
      </p:sp>
      <p:sp>
        <p:nvSpPr>
          <p:cNvPr id="3" name="Subtitle 2"/>
          <p:cNvSpPr>
            <a:spLocks noGrp="1"/>
          </p:cNvSpPr>
          <p:nvPr>
            <p:ph type="subTitle" idx="1"/>
          </p:nvPr>
        </p:nvSpPr>
        <p:spPr/>
        <p:txBody>
          <a:bodyPr/>
          <a:lstStyle/>
          <a:p>
            <a:r>
              <a:rPr lang="en-GB" dirty="0"/>
              <a:t>Community organising isn’t a light switch that can go on and off, it’s a particular way of doing things and a commitment to not simply create change, but create leaders and momentum.</a:t>
            </a:r>
          </a:p>
          <a:p>
            <a:endParaRPr lang="en-GB" dirty="0"/>
          </a:p>
          <a:p>
            <a:r>
              <a:rPr lang="en-GB" dirty="0"/>
              <a:t>It is focusing on the by product being as important as the campaign objective; the people made powerful along the way. </a:t>
            </a:r>
          </a:p>
          <a:p>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476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Effective campaigns cycle</a:t>
            </a: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W:\Share\2010 onwards\Press and Coms\New Brand\Logos\logo Scotland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89" y="5910703"/>
            <a:ext cx="2209045" cy="7920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Share\2010 onwards\Press and Coms\New Brand\Logos\logo Scotland 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89" y="5839139"/>
            <a:ext cx="2209045" cy="7920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260648"/>
            <a:ext cx="8712968" cy="5328591"/>
          </a:xfrm>
          <a:prstGeom prst="rect">
            <a:avLst/>
          </a:prstGeom>
          <a:solidFill>
            <a:schemeClr val="bg1"/>
          </a:solidFill>
        </p:spPr>
        <p:txBody>
          <a:bodyPr wrap="square" rtlCol="0">
            <a:spAutoFit/>
          </a:bodyPr>
          <a:lstStyle/>
          <a:p>
            <a:endParaRPr lang="en-GB" dirty="0"/>
          </a:p>
        </p:txBody>
      </p:sp>
      <p:graphicFrame>
        <p:nvGraphicFramePr>
          <p:cNvPr id="4" name="Diagram 3"/>
          <p:cNvGraphicFramePr/>
          <p:nvPr>
            <p:extLst>
              <p:ext uri="{D42A27DB-BD31-4B8C-83A1-F6EECF244321}">
                <p14:modId xmlns:p14="http://schemas.microsoft.com/office/powerpoint/2010/main" val="1894483804"/>
              </p:ext>
            </p:extLst>
          </p:nvPr>
        </p:nvGraphicFramePr>
        <p:xfrm>
          <a:off x="-1260648" y="221649"/>
          <a:ext cx="9793088" cy="6354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C:\Users\Charlotte.Lawley\AppData\Local\Microsoft\Windows\Temporary Internet Files\Content.Outlook\XTH0ZVRW\SPARQS_OUTLINES_CMYK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095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251520" y="2066925"/>
            <a:ext cx="845433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200" dirty="0" smtClean="0">
                <a:solidFill>
                  <a:schemeClr val="bg1"/>
                </a:solidFill>
                <a:latin typeface="Verdana" charset="0"/>
                <a:cs typeface="Verdana" charset="0"/>
              </a:rPr>
              <a:t>How are you going to </a:t>
            </a:r>
          </a:p>
          <a:p>
            <a:pPr eaLnBrk="1" hangingPunct="1"/>
            <a:r>
              <a:rPr lang="en-US" sz="4200" dirty="0" smtClean="0">
                <a:solidFill>
                  <a:schemeClr val="bg1"/>
                </a:solidFill>
                <a:latin typeface="Verdana" charset="0"/>
                <a:cs typeface="Verdana" charset="0"/>
              </a:rPr>
              <a:t>involve students in your campaigns?</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3658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Keep in touch!</a:t>
            </a:r>
            <a:endParaRPr lang="en-GB" dirty="0"/>
          </a:p>
        </p:txBody>
      </p:sp>
      <p:sp>
        <p:nvSpPr>
          <p:cNvPr id="3" name="Subtitle 2"/>
          <p:cNvSpPr>
            <a:spLocks noGrp="1"/>
          </p:cNvSpPr>
          <p:nvPr>
            <p:ph type="subTitle" idx="1"/>
          </p:nvPr>
        </p:nvSpPr>
        <p:spPr/>
        <p:txBody>
          <a:bodyPr/>
          <a:lstStyle/>
          <a:p>
            <a:r>
              <a:rPr lang="en-GB" dirty="0" smtClean="0"/>
              <a:t>Jenny Batty, Campaigns Delivery Officer</a:t>
            </a:r>
          </a:p>
          <a:p>
            <a:r>
              <a:rPr lang="en-GB" dirty="0" smtClean="0">
                <a:hlinkClick r:id="rId2"/>
              </a:rPr>
              <a:t>Jenny.Batty@nus-scotland.org.uk</a:t>
            </a:r>
            <a:endParaRPr lang="en-GB" dirty="0" smtClean="0"/>
          </a:p>
          <a:p>
            <a:endParaRPr lang="en-GB" dirty="0"/>
          </a:p>
          <a:p>
            <a:r>
              <a:rPr lang="en-GB" dirty="0" smtClean="0"/>
              <a:t>Lynn Pilkington, Assistant Community Organiser</a:t>
            </a:r>
          </a:p>
          <a:p>
            <a:r>
              <a:rPr lang="en-GB" dirty="0" smtClean="0">
                <a:hlinkClick r:id="rId3"/>
              </a:rPr>
              <a:t>EdinburghACO@nus.org.uk</a:t>
            </a:r>
            <a:r>
              <a:rPr lang="en-GB" dirty="0" smtClean="0"/>
              <a:t> </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2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So…you’re now a student leader</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814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Winning the argument for your </a:t>
            </a:r>
          </a:p>
          <a:p>
            <a:pPr eaLnBrk="1" hangingPunct="1"/>
            <a:r>
              <a:rPr lang="en-US" sz="3200" dirty="0" smtClean="0">
                <a:solidFill>
                  <a:schemeClr val="bg1"/>
                </a:solidFill>
                <a:latin typeface="Verdana" charset="0"/>
                <a:cs typeface="Verdana" charset="0"/>
              </a:rPr>
              <a:t>students</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2933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7988300" cy="1008111"/>
          </a:xfrm>
        </p:spPr>
        <p:txBody>
          <a:bodyPr/>
          <a:lstStyle/>
          <a:p>
            <a:r>
              <a:rPr lang="en-US" dirty="0" smtClean="0"/>
              <a:t>Learning objectives</a:t>
            </a:r>
            <a:endParaRPr lang="en-US" dirty="0"/>
          </a:p>
        </p:txBody>
      </p:sp>
      <p:sp>
        <p:nvSpPr>
          <p:cNvPr id="3" name="Subtitle 2"/>
          <p:cNvSpPr>
            <a:spLocks noGrp="1"/>
          </p:cNvSpPr>
          <p:nvPr>
            <p:ph type="subTitle" idx="1"/>
          </p:nvPr>
        </p:nvSpPr>
        <p:spPr>
          <a:xfrm>
            <a:off x="539552" y="1772816"/>
            <a:ext cx="7992888" cy="2376264"/>
          </a:xfrm>
        </p:spPr>
        <p:txBody>
          <a:bodyPr/>
          <a:lstStyle/>
          <a:p>
            <a:r>
              <a:rPr lang="en-US" dirty="0" smtClean="0"/>
              <a:t>In this session you will:</a:t>
            </a:r>
          </a:p>
          <a:p>
            <a:pPr marL="342900" indent="-342900">
              <a:buFont typeface="Arial" panose="020B0604020202020204" pitchFamily="34" charset="0"/>
              <a:buChar char="•"/>
            </a:pPr>
            <a:r>
              <a:rPr lang="en-US" dirty="0" smtClean="0"/>
              <a:t>Prepare a short speech </a:t>
            </a:r>
          </a:p>
          <a:p>
            <a:pPr marL="342900" indent="-342900">
              <a:buFont typeface="Arial" panose="020B0604020202020204" pitchFamily="34" charset="0"/>
              <a:buChar char="•"/>
            </a:pPr>
            <a:r>
              <a:rPr lang="en-US" dirty="0" smtClean="0"/>
              <a:t>Practice public speaking</a:t>
            </a:r>
          </a:p>
          <a:p>
            <a:pPr marL="342900" indent="-342900">
              <a:buFont typeface="Arial" panose="020B0604020202020204" pitchFamily="34" charset="0"/>
              <a:buChar char="•"/>
            </a:pPr>
            <a:r>
              <a:rPr lang="en-US" dirty="0" smtClean="0"/>
              <a:t>Demonstrate a public speaking tip</a:t>
            </a:r>
          </a:p>
          <a:p>
            <a:pPr marL="342900" indent="-342900">
              <a:buFont typeface="Arial" panose="020B0604020202020204" pitchFamily="34" charset="0"/>
              <a:buChar char="•"/>
            </a:pPr>
            <a:r>
              <a:rPr lang="en-US" dirty="0" smtClean="0"/>
              <a:t>Deliver a short speech</a:t>
            </a:r>
          </a:p>
          <a:p>
            <a:pPr marL="342900" indent="-342900">
              <a:buFont typeface="Arial" panose="020B0604020202020204" pitchFamily="34" charset="0"/>
              <a:buChar char="•"/>
            </a:pPr>
            <a:endParaRPr lang="en-US"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967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Task </a:t>
            </a:r>
            <a:endParaRPr lang="en-US" dirty="0"/>
          </a:p>
        </p:txBody>
      </p:sp>
      <p:sp>
        <p:nvSpPr>
          <p:cNvPr id="3" name="Subtitle 2"/>
          <p:cNvSpPr>
            <a:spLocks noGrp="1"/>
          </p:cNvSpPr>
          <p:nvPr>
            <p:ph type="subTitle" idx="1"/>
          </p:nvPr>
        </p:nvSpPr>
        <p:spPr/>
        <p:txBody>
          <a:bodyPr/>
          <a:lstStyle/>
          <a:p>
            <a:r>
              <a:rPr lang="en-US" dirty="0" smtClean="0"/>
              <a:t>Write a 45 second speech to deliver to the group which is about what you want to change you have been working on that you want to make happen for your students </a:t>
            </a:r>
            <a:endParaRPr lang="en-US"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995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15 Top Tips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54986521"/>
              </p:ext>
            </p:extLst>
          </p:nvPr>
        </p:nvGraphicFramePr>
        <p:xfrm>
          <a:off x="323528" y="1556792"/>
          <a:ext cx="8064894" cy="3989040"/>
        </p:xfrm>
        <a:graphic>
          <a:graphicData uri="http://schemas.openxmlformats.org/drawingml/2006/table">
            <a:tbl>
              <a:tblPr firstRow="1" bandRow="1">
                <a:tableStyleId>{69CF1AB2-1976-4502-BF36-3FF5EA218861}</a:tableStyleId>
              </a:tblPr>
              <a:tblGrid>
                <a:gridCol w="2688298"/>
                <a:gridCol w="2688298"/>
                <a:gridCol w="2688298"/>
              </a:tblGrid>
              <a:tr h="720080">
                <a:tc>
                  <a:txBody>
                    <a:bodyPr/>
                    <a:lstStyle/>
                    <a:p>
                      <a:pPr algn="ctr"/>
                      <a:r>
                        <a:rPr lang="en-GB" b="0" dirty="0" smtClean="0"/>
                        <a:t>Manage your audience’s attention span </a:t>
                      </a:r>
                      <a:endParaRPr lang="en-GB" b="0" dirty="0"/>
                    </a:p>
                  </a:txBody>
                  <a:tcPr>
                    <a:solidFill>
                      <a:srgbClr val="BF689F"/>
                    </a:solidFill>
                  </a:tcPr>
                </a:tc>
                <a:tc>
                  <a:txBody>
                    <a:bodyPr/>
                    <a:lstStyle/>
                    <a:p>
                      <a:pPr algn="ctr"/>
                      <a:r>
                        <a:rPr lang="en-GB" b="0" dirty="0" smtClean="0"/>
                        <a:t>Bring your ideas to life</a:t>
                      </a:r>
                      <a:endParaRPr lang="en-GB" b="0" dirty="0"/>
                    </a:p>
                  </a:txBody>
                  <a:tcPr>
                    <a:solidFill>
                      <a:srgbClr val="BF689F"/>
                    </a:solidFill>
                  </a:tcPr>
                </a:tc>
                <a:tc>
                  <a:txBody>
                    <a:bodyPr/>
                    <a:lstStyle/>
                    <a:p>
                      <a:pPr algn="ctr"/>
                      <a:r>
                        <a:rPr lang="en-GB" b="0" dirty="0" smtClean="0"/>
                        <a:t>Primary and regency</a:t>
                      </a:r>
                      <a:r>
                        <a:rPr lang="en-GB" b="0" baseline="0" dirty="0" smtClean="0"/>
                        <a:t> affect </a:t>
                      </a:r>
                      <a:endParaRPr lang="en-GB" b="0" dirty="0"/>
                    </a:p>
                  </a:txBody>
                  <a:tcPr>
                    <a:solidFill>
                      <a:srgbClr val="BF689F"/>
                    </a:solidFill>
                  </a:tcPr>
                </a:tc>
              </a:tr>
              <a:tr h="720080">
                <a:tc>
                  <a:txBody>
                    <a:bodyPr/>
                    <a:lstStyle/>
                    <a:p>
                      <a:pPr algn="ctr"/>
                      <a:r>
                        <a:rPr lang="en-GB" dirty="0" smtClean="0"/>
                        <a:t>Hook them from the start</a:t>
                      </a:r>
                      <a:r>
                        <a:rPr lang="en-GB" baseline="0" dirty="0" smtClean="0"/>
                        <a:t> </a:t>
                      </a:r>
                      <a:endParaRPr lang="en-GB" dirty="0"/>
                    </a:p>
                  </a:txBody>
                  <a:tcPr>
                    <a:solidFill>
                      <a:srgbClr val="BF689F"/>
                    </a:solidFill>
                  </a:tcPr>
                </a:tc>
                <a:tc>
                  <a:txBody>
                    <a:bodyPr/>
                    <a:lstStyle/>
                    <a:p>
                      <a:pPr algn="ctr"/>
                      <a:r>
                        <a:rPr lang="en-GB" dirty="0" smtClean="0"/>
                        <a:t>Mesmerise</a:t>
                      </a:r>
                      <a:r>
                        <a:rPr lang="en-GB" baseline="0" dirty="0" smtClean="0"/>
                        <a:t> them with your words</a:t>
                      </a:r>
                      <a:endParaRPr lang="en-GB" dirty="0"/>
                    </a:p>
                  </a:txBody>
                  <a:tcPr>
                    <a:solidFill>
                      <a:srgbClr val="BF689F"/>
                    </a:solidFill>
                  </a:tcPr>
                </a:tc>
                <a:tc>
                  <a:txBody>
                    <a:bodyPr/>
                    <a:lstStyle/>
                    <a:p>
                      <a:pPr algn="ctr"/>
                      <a:r>
                        <a:rPr lang="en-GB" dirty="0" smtClean="0"/>
                        <a:t>The power of words</a:t>
                      </a:r>
                      <a:endParaRPr lang="en-GB" dirty="0"/>
                    </a:p>
                  </a:txBody>
                  <a:tcPr>
                    <a:solidFill>
                      <a:srgbClr val="BF689F"/>
                    </a:solidFill>
                  </a:tcPr>
                </a:tc>
              </a:tr>
              <a:tr h="720080">
                <a:tc>
                  <a:txBody>
                    <a:bodyPr/>
                    <a:lstStyle/>
                    <a:p>
                      <a:pPr algn="ctr"/>
                      <a:r>
                        <a:rPr lang="en-GB" dirty="0" smtClean="0"/>
                        <a:t>The audience</a:t>
                      </a:r>
                      <a:r>
                        <a:rPr lang="en-GB" baseline="0" dirty="0" smtClean="0"/>
                        <a:t> wants to know… ‘what’s in it for me’</a:t>
                      </a:r>
                      <a:endParaRPr lang="en-GB" dirty="0"/>
                    </a:p>
                  </a:txBody>
                  <a:tcPr>
                    <a:solidFill>
                      <a:srgbClr val="BF689F"/>
                    </a:solidFill>
                  </a:tcPr>
                </a:tc>
                <a:tc>
                  <a:txBody>
                    <a:bodyPr/>
                    <a:lstStyle/>
                    <a:p>
                      <a:pPr algn="ctr"/>
                      <a:r>
                        <a:rPr lang="en-GB" dirty="0" smtClean="0"/>
                        <a:t>Anticipate</a:t>
                      </a:r>
                      <a:r>
                        <a:rPr lang="en-GB" baseline="0" dirty="0" smtClean="0"/>
                        <a:t> questions</a:t>
                      </a:r>
                      <a:endParaRPr lang="en-GB" dirty="0"/>
                    </a:p>
                  </a:txBody>
                  <a:tcPr>
                    <a:solidFill>
                      <a:srgbClr val="BF689F"/>
                    </a:solidFill>
                  </a:tcPr>
                </a:tc>
                <a:tc>
                  <a:txBody>
                    <a:bodyPr/>
                    <a:lstStyle/>
                    <a:p>
                      <a:pPr algn="ctr"/>
                      <a:r>
                        <a:rPr lang="en-GB" dirty="0" smtClean="0"/>
                        <a:t>Use powerful words</a:t>
                      </a:r>
                      <a:endParaRPr lang="en-GB" dirty="0"/>
                    </a:p>
                  </a:txBody>
                  <a:tcPr>
                    <a:solidFill>
                      <a:srgbClr val="BF689F"/>
                    </a:solidFill>
                  </a:tcPr>
                </a:tc>
              </a:tr>
              <a:tr h="720080">
                <a:tc>
                  <a:txBody>
                    <a:bodyPr/>
                    <a:lstStyle/>
                    <a:p>
                      <a:pPr algn="ctr"/>
                      <a:r>
                        <a:rPr lang="en-GB" dirty="0" smtClean="0"/>
                        <a:t>Help your audience stay on track</a:t>
                      </a:r>
                      <a:endParaRPr lang="en-GB" dirty="0"/>
                    </a:p>
                  </a:txBody>
                  <a:tcPr>
                    <a:solidFill>
                      <a:srgbClr val="BF689F"/>
                    </a:solidFill>
                  </a:tcPr>
                </a:tc>
                <a:tc>
                  <a:txBody>
                    <a:bodyPr/>
                    <a:lstStyle/>
                    <a:p>
                      <a:pPr algn="ctr"/>
                      <a:r>
                        <a:rPr lang="en-GB" dirty="0" smtClean="0"/>
                        <a:t>Pulling</a:t>
                      </a:r>
                      <a:r>
                        <a:rPr lang="en-GB" baseline="0" dirty="0" smtClean="0"/>
                        <a:t> it all together</a:t>
                      </a:r>
                      <a:endParaRPr lang="en-GB" dirty="0"/>
                    </a:p>
                  </a:txBody>
                  <a:tcPr>
                    <a:solidFill>
                      <a:srgbClr val="BF689F"/>
                    </a:solidFill>
                  </a:tcPr>
                </a:tc>
                <a:tc>
                  <a:txBody>
                    <a:bodyPr/>
                    <a:lstStyle/>
                    <a:p>
                      <a:pPr algn="ctr"/>
                      <a:r>
                        <a:rPr lang="en-GB" dirty="0" smtClean="0"/>
                        <a:t>Apathy staircase</a:t>
                      </a:r>
                      <a:endParaRPr lang="en-GB" dirty="0"/>
                    </a:p>
                  </a:txBody>
                  <a:tcPr>
                    <a:solidFill>
                      <a:srgbClr val="BF689F"/>
                    </a:solidFill>
                  </a:tcPr>
                </a:tc>
              </a:tr>
              <a:tr h="720080">
                <a:tc>
                  <a:txBody>
                    <a:bodyPr/>
                    <a:lstStyle/>
                    <a:p>
                      <a:pPr algn="ctr"/>
                      <a:r>
                        <a:rPr lang="en-GB" dirty="0" smtClean="0"/>
                        <a:t>Engage your audience</a:t>
                      </a:r>
                      <a:endParaRPr lang="en-GB" dirty="0"/>
                    </a:p>
                  </a:txBody>
                  <a:tcPr>
                    <a:solidFill>
                      <a:srgbClr val="BF689F"/>
                    </a:solidFill>
                  </a:tcPr>
                </a:tc>
                <a:tc>
                  <a:txBody>
                    <a:bodyPr/>
                    <a:lstStyle/>
                    <a:p>
                      <a:pPr algn="ctr"/>
                      <a:r>
                        <a:rPr lang="en-GB" dirty="0" smtClean="0"/>
                        <a:t>Be humble </a:t>
                      </a:r>
                      <a:endParaRPr lang="en-GB" dirty="0"/>
                    </a:p>
                  </a:txBody>
                  <a:tcPr>
                    <a:solidFill>
                      <a:srgbClr val="BF689F"/>
                    </a:solidFill>
                  </a:tcPr>
                </a:tc>
                <a:tc>
                  <a:txBody>
                    <a:bodyPr/>
                    <a:lstStyle/>
                    <a:p>
                      <a:pPr algn="ctr"/>
                      <a:r>
                        <a:rPr lang="en-GB" dirty="0" smtClean="0"/>
                        <a:t>Practice makes</a:t>
                      </a:r>
                      <a:r>
                        <a:rPr lang="en-GB" baseline="0" dirty="0" smtClean="0"/>
                        <a:t> perfect!</a:t>
                      </a:r>
                      <a:endParaRPr lang="en-GB" dirty="0"/>
                    </a:p>
                  </a:txBody>
                  <a:tcPr>
                    <a:solidFill>
                      <a:srgbClr val="BF689F"/>
                    </a:solidFill>
                  </a:tcPr>
                </a:tc>
              </a:tr>
            </a:tbl>
          </a:graphicData>
        </a:graphic>
      </p:graphicFrame>
      <p:pic>
        <p:nvPicPr>
          <p:cNvPr id="5"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805264"/>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8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4664"/>
            <a:ext cx="7988300" cy="1008111"/>
          </a:xfrm>
        </p:spPr>
        <p:txBody>
          <a:bodyPr/>
          <a:lstStyle/>
          <a:p>
            <a:r>
              <a:rPr lang="en-US" dirty="0" smtClean="0"/>
              <a:t>Learning objectives</a:t>
            </a:r>
            <a:endParaRPr lang="en-US" dirty="0"/>
          </a:p>
        </p:txBody>
      </p:sp>
      <p:sp>
        <p:nvSpPr>
          <p:cNvPr id="3" name="Subtitle 2"/>
          <p:cNvSpPr>
            <a:spLocks noGrp="1"/>
          </p:cNvSpPr>
          <p:nvPr>
            <p:ph type="subTitle" idx="1"/>
          </p:nvPr>
        </p:nvSpPr>
        <p:spPr>
          <a:xfrm>
            <a:off x="539552" y="1772816"/>
            <a:ext cx="7992888" cy="2376264"/>
          </a:xfrm>
        </p:spPr>
        <p:txBody>
          <a:bodyPr/>
          <a:lstStyle/>
          <a:p>
            <a:r>
              <a:rPr lang="en-US" dirty="0" smtClean="0"/>
              <a:t>In this session you will:</a:t>
            </a:r>
          </a:p>
          <a:p>
            <a:pPr marL="342900" indent="-342900">
              <a:buFont typeface="Arial" panose="020B0604020202020204" pitchFamily="34" charset="0"/>
              <a:buChar char="•"/>
            </a:pPr>
            <a:r>
              <a:rPr lang="en-US" dirty="0" smtClean="0"/>
              <a:t>Prepare a short speech </a:t>
            </a:r>
          </a:p>
          <a:p>
            <a:pPr marL="342900" indent="-342900">
              <a:buFont typeface="Arial" panose="020B0604020202020204" pitchFamily="34" charset="0"/>
              <a:buChar char="•"/>
            </a:pPr>
            <a:r>
              <a:rPr lang="en-US" dirty="0" smtClean="0"/>
              <a:t>Practice public speaking</a:t>
            </a:r>
          </a:p>
          <a:p>
            <a:pPr marL="342900" indent="-342900">
              <a:buFont typeface="Arial" panose="020B0604020202020204" pitchFamily="34" charset="0"/>
              <a:buChar char="•"/>
            </a:pPr>
            <a:r>
              <a:rPr lang="en-US" dirty="0" smtClean="0"/>
              <a:t>Demonstrate a public speaking tip</a:t>
            </a:r>
          </a:p>
          <a:p>
            <a:pPr marL="342900" indent="-342900">
              <a:buFont typeface="Arial" panose="020B0604020202020204" pitchFamily="34" charset="0"/>
              <a:buChar char="•"/>
            </a:pPr>
            <a:r>
              <a:rPr lang="en-US" dirty="0" smtClean="0"/>
              <a:t>Deliver a short speech</a:t>
            </a:r>
          </a:p>
          <a:p>
            <a:pPr marL="342900" indent="-342900">
              <a:buFont typeface="Arial" panose="020B0604020202020204" pitchFamily="34" charset="0"/>
              <a:buChar char="•"/>
            </a:pPr>
            <a:endParaRPr lang="en-US"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5099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Planning for the future</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2933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Learning objectives</a:t>
            </a:r>
            <a:endParaRPr lang="en-GB" dirty="0"/>
          </a:p>
        </p:txBody>
      </p:sp>
      <p:sp>
        <p:nvSpPr>
          <p:cNvPr id="3" name="Subtitle 2"/>
          <p:cNvSpPr>
            <a:spLocks noGrp="1"/>
          </p:cNvSpPr>
          <p:nvPr>
            <p:ph type="subTitle" idx="1"/>
          </p:nvPr>
        </p:nvSpPr>
        <p:spPr/>
        <p:txBody>
          <a:bodyPr/>
          <a:lstStyle/>
          <a:p>
            <a:r>
              <a:rPr lang="en-GB" dirty="0"/>
              <a:t>By the end of the session, participants </a:t>
            </a:r>
            <a:r>
              <a:rPr lang="en-GB" dirty="0" smtClean="0"/>
              <a:t>will have:</a:t>
            </a:r>
          </a:p>
          <a:p>
            <a:endParaRPr lang="en-GB" dirty="0"/>
          </a:p>
          <a:p>
            <a:pPr marL="342900" lvl="0" indent="-342900">
              <a:buFont typeface="Arial" panose="020B0604020202020204" pitchFamily="34" charset="0"/>
              <a:buChar char="•"/>
            </a:pPr>
            <a:r>
              <a:rPr lang="en-GB" dirty="0" smtClean="0"/>
              <a:t>considered </a:t>
            </a:r>
            <a:r>
              <a:rPr lang="en-GB" dirty="0"/>
              <a:t>what needs to be done at class/college/national level to fulfil the manifesto </a:t>
            </a:r>
            <a:r>
              <a:rPr lang="en-GB" dirty="0" smtClean="0"/>
              <a:t>commitments;</a:t>
            </a:r>
          </a:p>
          <a:p>
            <a:pPr marL="342900" lvl="0" indent="-342900">
              <a:buFont typeface="Arial" panose="020B0604020202020204" pitchFamily="34" charset="0"/>
              <a:buChar char="•"/>
            </a:pPr>
            <a:r>
              <a:rPr lang="en-GB" dirty="0" smtClean="0"/>
              <a:t>identified </a:t>
            </a:r>
            <a:r>
              <a:rPr lang="en-GB" dirty="0"/>
              <a:t>the processes and mechanisms that could inform the action plan; </a:t>
            </a:r>
          </a:p>
          <a:p>
            <a:pPr marL="342900" lvl="0" indent="-342900">
              <a:buFont typeface="Arial" panose="020B0604020202020204" pitchFamily="34" charset="0"/>
              <a:buChar char="•"/>
            </a:pPr>
            <a:r>
              <a:rPr lang="en-GB" dirty="0"/>
              <a:t>identified gaps and opportunities for developing student involvement in the planning </a:t>
            </a:r>
            <a:endParaRPr lang="en-GB" dirty="0" smtClean="0"/>
          </a:p>
          <a:p>
            <a:pPr lvl="0"/>
            <a:r>
              <a:rPr lang="en-GB" dirty="0"/>
              <a:t> </a:t>
            </a:r>
            <a:r>
              <a:rPr lang="en-GB" dirty="0" smtClean="0"/>
              <a:t>  process</a:t>
            </a:r>
            <a:r>
              <a:rPr lang="en-GB" dirty="0"/>
              <a:t>; </a:t>
            </a:r>
            <a:r>
              <a:rPr lang="en-GB" dirty="0" smtClean="0"/>
              <a:t>and created </a:t>
            </a:r>
            <a:r>
              <a:rPr lang="en-GB" dirty="0"/>
              <a:t>a draft action </a:t>
            </a:r>
          </a:p>
          <a:p>
            <a:pPr lvl="0"/>
            <a:r>
              <a:rPr lang="en-GB" dirty="0" smtClean="0"/>
              <a:t>   plan</a:t>
            </a:r>
            <a:r>
              <a:rPr lang="en-GB" dirty="0"/>
              <a:t>.</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375" y="5085184"/>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524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Just a couple more things!</a:t>
            </a:r>
            <a:endParaRPr lang="en-GB" dirty="0"/>
          </a:p>
        </p:txBody>
      </p:sp>
      <p:sp>
        <p:nvSpPr>
          <p:cNvPr id="3" name="Subtitle 2"/>
          <p:cNvSpPr>
            <a:spLocks noGrp="1"/>
          </p:cNvSpPr>
          <p:nvPr>
            <p:ph type="subTitle" idx="1"/>
          </p:nvPr>
        </p:nvSpPr>
        <p:spPr/>
        <p:txBody>
          <a:bodyPr/>
          <a:lstStyle/>
          <a:p>
            <a:r>
              <a:rPr lang="en-GB" dirty="0" smtClean="0"/>
              <a:t>Thank you!</a:t>
            </a:r>
          </a:p>
          <a:p>
            <a:endParaRPr lang="en-GB" dirty="0"/>
          </a:p>
          <a:p>
            <a:r>
              <a:rPr lang="en-GB" dirty="0" smtClean="0"/>
              <a:t>Feedback forms</a:t>
            </a:r>
          </a:p>
          <a:p>
            <a:endParaRPr lang="en-GB" dirty="0"/>
          </a:p>
          <a:p>
            <a:r>
              <a:rPr lang="en-GB" dirty="0" smtClean="0"/>
              <a:t>Certificates</a:t>
            </a:r>
          </a:p>
          <a:p>
            <a:endParaRPr lang="en-GB" dirty="0"/>
          </a:p>
          <a:p>
            <a:r>
              <a:rPr lang="en-GB" dirty="0" smtClean="0"/>
              <a:t>Back into plenary to say goodbye!</a:t>
            </a:r>
            <a:endParaRPr lang="en-GB" dirty="0"/>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9290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EW Brand Scotland PPT divider heading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 y="-2704"/>
            <a:ext cx="9114580" cy="6857866"/>
          </a:xfrm>
          <a:prstGeom prst="rect">
            <a:avLst/>
          </a:prstGeom>
        </p:spPr>
      </p:pic>
      <p:sp>
        <p:nvSpPr>
          <p:cNvPr id="5"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dirty="0" smtClean="0">
                <a:solidFill>
                  <a:schemeClr val="bg1"/>
                </a:solidFill>
                <a:latin typeface="Verdana" charset="0"/>
                <a:cs typeface="Verdana" charset="0"/>
              </a:rPr>
              <a:t>Thank you for coming!</a:t>
            </a:r>
          </a:p>
        </p:txBody>
      </p:sp>
      <p:pic>
        <p:nvPicPr>
          <p:cNvPr id="4" name="Picture 2" descr="C:\Users\Charlotte.Lawley\AppData\Local\Microsoft\Windows\Temporary Internet Files\Content.Outlook\XTH0ZVRW\SPARQS_OUTLINES_CMYK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869160"/>
            <a:ext cx="1708772" cy="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30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NUS-Scotland-Presentation-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NUS-Scotland-Presentation-template</Template>
  <TotalTime>936</TotalTime>
  <Words>3906</Words>
  <Application>Microsoft Office PowerPoint</Application>
  <PresentationFormat>On-screen Show (4:3)</PresentationFormat>
  <Paragraphs>577</Paragraphs>
  <Slides>98</Slides>
  <Notes>11</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NUS-Scotland-Presentation-template</vt:lpstr>
      <vt:lpstr>PowerPoint Presentation</vt:lpstr>
      <vt:lpstr>PowerPoint Presentation</vt:lpstr>
      <vt:lpstr>Welcome</vt:lpstr>
      <vt:lpstr>Housekeeping</vt:lpstr>
      <vt:lpstr>Tutor groups</vt:lpstr>
      <vt:lpstr>Tutor Groups</vt:lpstr>
      <vt:lpstr>Tutor groups</vt:lpstr>
      <vt:lpstr>PowerPoint Presentation</vt:lpstr>
      <vt:lpstr>PowerPoint Presentation</vt:lpstr>
      <vt:lpstr>Learning objectives</vt:lpstr>
      <vt:lpstr>Ground rules</vt:lpstr>
      <vt:lpstr>Icebreaker- Shield exercise</vt:lpstr>
      <vt:lpstr>So…….now you are a Student Leader</vt:lpstr>
      <vt:lpstr>PowerPoint Presentation</vt:lpstr>
      <vt:lpstr>Learning objectives</vt:lpstr>
      <vt:lpstr>Aim of regionalisation</vt:lpstr>
      <vt:lpstr>The regions</vt:lpstr>
      <vt:lpstr>Next steps</vt:lpstr>
      <vt:lpstr>Next steps</vt:lpstr>
      <vt:lpstr>College planning</vt:lpstr>
      <vt:lpstr>Learning objectives</vt:lpstr>
      <vt:lpstr>Regionalisation</vt:lpstr>
      <vt:lpstr>Aim of regionalisation</vt:lpstr>
      <vt:lpstr>The regions</vt:lpstr>
      <vt:lpstr>PowerPoint Presentation</vt:lpstr>
      <vt:lpstr>Learning objectives</vt:lpstr>
      <vt:lpstr>College Quality Partners</vt:lpstr>
      <vt:lpstr>Student Engagement Framework for Scotland</vt:lpstr>
      <vt:lpstr>Student Engagement Framework for Scotland</vt:lpstr>
      <vt:lpstr>Why is representation important?</vt:lpstr>
      <vt:lpstr>Learning objectives</vt:lpstr>
      <vt:lpstr>PowerPoint Presentation</vt:lpstr>
      <vt:lpstr>Learning objectives</vt:lpstr>
      <vt:lpstr>Who gives people their power?</vt:lpstr>
      <vt:lpstr>Bad news – good news</vt:lpstr>
      <vt:lpstr>Flipping the triangle upside down</vt:lpstr>
      <vt:lpstr>Learning objectives</vt:lpstr>
      <vt:lpstr>PowerPoint Presentation</vt:lpstr>
      <vt:lpstr>Learning objectives</vt:lpstr>
      <vt:lpstr>Leadership styles</vt:lpstr>
      <vt:lpstr>Task  what makes a student leader?</vt:lpstr>
      <vt:lpstr>Task</vt:lpstr>
      <vt:lpstr>PowerPoint Presentation</vt:lpstr>
      <vt:lpstr>Learning objectives</vt:lpstr>
      <vt:lpstr>PowerPoint Presentation</vt:lpstr>
      <vt:lpstr>PowerPoint Presentation</vt:lpstr>
      <vt:lpstr>Learning objectives</vt:lpstr>
      <vt:lpstr>What do you think?</vt:lpstr>
      <vt:lpstr>What do you think?</vt:lpstr>
      <vt:lpstr>What do you think?</vt:lpstr>
      <vt:lpstr>What do you think?</vt:lpstr>
      <vt:lpstr>What do you think?</vt:lpstr>
      <vt:lpstr>What do you think?</vt:lpstr>
      <vt:lpstr>What do you think?</vt:lpstr>
      <vt:lpstr>PowerPoint Presentation</vt:lpstr>
      <vt:lpstr>Learning objectives</vt:lpstr>
      <vt:lpstr>NUS policy</vt:lpstr>
      <vt:lpstr>We’re all going on a summer holiday</vt:lpstr>
      <vt:lpstr>But…we’re ALL going on holiday</vt:lpstr>
      <vt:lpstr>Your ideal group holiday</vt:lpstr>
      <vt:lpstr>Elections</vt:lpstr>
      <vt:lpstr>Decision time!</vt:lpstr>
      <vt:lpstr>Vote!</vt:lpstr>
      <vt:lpstr>NUS democracy</vt:lpstr>
      <vt:lpstr>NUS democracy</vt:lpstr>
      <vt:lpstr>NUS democracy</vt:lpstr>
      <vt:lpstr>PowerPoint Presentation</vt:lpstr>
      <vt:lpstr>Session objectives</vt:lpstr>
      <vt:lpstr>What is a campaign?</vt:lpstr>
      <vt:lpstr>Problem tree</vt:lpstr>
      <vt:lpstr>Solution tree</vt:lpstr>
      <vt:lpstr>Which is the most effective campaign aim?</vt:lpstr>
      <vt:lpstr>SMART campaigning</vt:lpstr>
      <vt:lpstr>Session objectives</vt:lpstr>
      <vt:lpstr>PowerPoint Presentation</vt:lpstr>
      <vt:lpstr>Session objectives</vt:lpstr>
      <vt:lpstr>Effective campaigns cycle</vt:lpstr>
      <vt:lpstr>PowerPoint Presentation</vt:lpstr>
      <vt:lpstr>Why involve other people?</vt:lpstr>
      <vt:lpstr>Effective campaigns cycle</vt:lpstr>
      <vt:lpstr>Build relationships</vt:lpstr>
      <vt:lpstr>Identify campaign issue</vt:lpstr>
      <vt:lpstr>Effective campaigns cycle</vt:lpstr>
      <vt:lpstr>Organise and build</vt:lpstr>
      <vt:lpstr>Effective campaigns cycle</vt:lpstr>
      <vt:lpstr>The people and the impact</vt:lpstr>
      <vt:lpstr>Effective campaigns cycle</vt:lpstr>
      <vt:lpstr>PowerPoint Presentation</vt:lpstr>
      <vt:lpstr>Keep in touch!</vt:lpstr>
      <vt:lpstr>PowerPoint Presentation</vt:lpstr>
      <vt:lpstr>Learning objectives</vt:lpstr>
      <vt:lpstr>Your Task </vt:lpstr>
      <vt:lpstr>15 Top Tips </vt:lpstr>
      <vt:lpstr>Learning objectives</vt:lpstr>
      <vt:lpstr>PowerPoint Presentation</vt:lpstr>
      <vt:lpstr>Learning objectives</vt:lpstr>
      <vt:lpstr>Just a couple more things!</vt:lpstr>
      <vt:lpstr>PowerPoint Presentation</vt:lpstr>
    </vt:vector>
  </TitlesOfParts>
  <Company>NUS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 ORG</dc:creator>
  <cp:lastModifiedBy>NUS ORG</cp:lastModifiedBy>
  <cp:revision>35</cp:revision>
  <dcterms:created xsi:type="dcterms:W3CDTF">2014-06-26T15:37:36Z</dcterms:created>
  <dcterms:modified xsi:type="dcterms:W3CDTF">2014-08-07T12:38:02Z</dcterms:modified>
</cp:coreProperties>
</file>